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0"/>
    <p:sldId id="257" r:id="rId61"/>
    <p:sldId id="258" r:id="rId62"/>
    <p:sldId id="259" r:id="rId63"/>
    <p:sldId id="260" r:id="rId64"/>
    <p:sldId id="261" r:id="rId65"/>
    <p:sldId id="262" r:id="rId66"/>
    <p:sldId id="263" r:id="rId67"/>
    <p:sldId id="264" r:id="rId68"/>
    <p:sldId id="265" r:id="rId69"/>
    <p:sldId id="266" r:id="rId70"/>
    <p:sldId id="267" r:id="rId71"/>
    <p:sldId id="268" r:id="rId72"/>
    <p:sldId id="269" r:id="rId7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erif Display" charset="1" panose="00000000000000000000"/>
      <p:regular r:id="rId10"/>
    </p:embeddedFont>
    <p:embeddedFont>
      <p:font typeface="DM Serif Display Italics" charset="1" panose="000000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Telegraf" charset="1" panose="00000500000000000000"/>
      <p:regular r:id="rId36"/>
    </p:embeddedFont>
    <p:embeddedFont>
      <p:font typeface="Telegraf Bold" charset="1" panose="00000800000000000000"/>
      <p:regular r:id="rId37"/>
    </p:embeddedFont>
    <p:embeddedFont>
      <p:font typeface="Telegraf Extra-Light" charset="1" panose="00000300000000000000"/>
      <p:regular r:id="rId38"/>
    </p:embeddedFont>
    <p:embeddedFont>
      <p:font typeface="Telegraf Medium" charset="1" panose="00000600000000000000"/>
      <p:regular r:id="rId39"/>
    </p:embeddedFont>
    <p:embeddedFont>
      <p:font typeface="Telegraf Ultra-Bold" charset="1" panose="00000900000000000000"/>
      <p:regular r:id="rId40"/>
    </p:embeddedFont>
    <p:embeddedFont>
      <p:font typeface="Telegraf Heavy" charset="1" panose="00000A00000000000000"/>
      <p:regular r:id="rId41"/>
    </p:embeddedFont>
    <p:embeddedFont>
      <p:font typeface="Montserrat" charset="1" panose="00000500000000000000"/>
      <p:regular r:id="rId42"/>
    </p:embeddedFont>
    <p:embeddedFont>
      <p:font typeface="Montserrat Bold" charset="1" panose="00000800000000000000"/>
      <p:regular r:id="rId43"/>
    </p:embeddedFont>
    <p:embeddedFont>
      <p:font typeface="Montserrat Italics" charset="1" panose="00000500000000000000"/>
      <p:regular r:id="rId44"/>
    </p:embeddedFont>
    <p:embeddedFont>
      <p:font typeface="Montserrat Bold Italics" charset="1" panose="00000800000000000000"/>
      <p:regular r:id="rId45"/>
    </p:embeddedFont>
    <p:embeddedFont>
      <p:font typeface="Montserrat Thin" charset="1" panose="00000300000000000000"/>
      <p:regular r:id="rId46"/>
    </p:embeddedFont>
    <p:embeddedFont>
      <p:font typeface="Montserrat Thin Italics" charset="1" panose="00000300000000000000"/>
      <p:regular r:id="rId47"/>
    </p:embeddedFont>
    <p:embeddedFont>
      <p:font typeface="Montserrat Extra-Light" charset="1" panose="00000300000000000000"/>
      <p:regular r:id="rId48"/>
    </p:embeddedFont>
    <p:embeddedFont>
      <p:font typeface="Montserrat Extra-Light Italics" charset="1" panose="00000300000000000000"/>
      <p:regular r:id="rId49"/>
    </p:embeddedFont>
    <p:embeddedFont>
      <p:font typeface="Montserrat Light" charset="1" panose="00000400000000000000"/>
      <p:regular r:id="rId50"/>
    </p:embeddedFont>
    <p:embeddedFont>
      <p:font typeface="Montserrat Light Italics" charset="1" panose="00000400000000000000"/>
      <p:regular r:id="rId51"/>
    </p:embeddedFont>
    <p:embeddedFont>
      <p:font typeface="Montserrat Medium" charset="1" panose="00000600000000000000"/>
      <p:regular r:id="rId52"/>
    </p:embeddedFont>
    <p:embeddedFont>
      <p:font typeface="Montserrat Medium Italics" charset="1" panose="00000600000000000000"/>
      <p:regular r:id="rId53"/>
    </p:embeddedFont>
    <p:embeddedFont>
      <p:font typeface="Montserrat Semi-Bold" charset="1" panose="00000700000000000000"/>
      <p:regular r:id="rId54"/>
    </p:embeddedFont>
    <p:embeddedFont>
      <p:font typeface="Montserrat Semi-Bold Italics" charset="1" panose="00000700000000000000"/>
      <p:regular r:id="rId55"/>
    </p:embeddedFont>
    <p:embeddedFont>
      <p:font typeface="Montserrat Ultra-Bold" charset="1" panose="00000900000000000000"/>
      <p:regular r:id="rId56"/>
    </p:embeddedFont>
    <p:embeddedFont>
      <p:font typeface="Montserrat Ultra-Bold Italics" charset="1" panose="00000900000000000000"/>
      <p:regular r:id="rId57"/>
    </p:embeddedFont>
    <p:embeddedFont>
      <p:font typeface="Montserrat Heavy" charset="1" panose="00000A00000000000000"/>
      <p:regular r:id="rId58"/>
    </p:embeddedFont>
    <p:embeddedFont>
      <p:font typeface="Montserrat Heavy Italics" charset="1" panose="00000A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slides/slide1.xml" Type="http://schemas.openxmlformats.org/officeDocument/2006/relationships/slide"/><Relationship Id="rId61" Target="slides/slide2.xml" Type="http://schemas.openxmlformats.org/officeDocument/2006/relationships/slide"/><Relationship Id="rId62" Target="slides/slide3.xml" Type="http://schemas.openxmlformats.org/officeDocument/2006/relationships/slide"/><Relationship Id="rId63" Target="slides/slide4.xml" Type="http://schemas.openxmlformats.org/officeDocument/2006/relationships/slide"/><Relationship Id="rId64" Target="slides/slide5.xml" Type="http://schemas.openxmlformats.org/officeDocument/2006/relationships/slide"/><Relationship Id="rId65" Target="slides/slide6.xml" Type="http://schemas.openxmlformats.org/officeDocument/2006/relationships/slide"/><Relationship Id="rId66" Target="slides/slide7.xml" Type="http://schemas.openxmlformats.org/officeDocument/2006/relationships/slide"/><Relationship Id="rId67" Target="slides/slide8.xml" Type="http://schemas.openxmlformats.org/officeDocument/2006/relationships/slide"/><Relationship Id="rId68" Target="slides/slide9.xml" Type="http://schemas.openxmlformats.org/officeDocument/2006/relationships/slide"/><Relationship Id="rId69" Target="slides/slide10.xml" Type="http://schemas.openxmlformats.org/officeDocument/2006/relationships/slide"/><Relationship Id="rId7" Target="fonts/font7.fntdata" Type="http://schemas.openxmlformats.org/officeDocument/2006/relationships/font"/><Relationship Id="rId70" Target="slides/slide11.xml" Type="http://schemas.openxmlformats.org/officeDocument/2006/relationships/slide"/><Relationship Id="rId71" Target="slides/slide12.xml" Type="http://schemas.openxmlformats.org/officeDocument/2006/relationships/slide"/><Relationship Id="rId72" Target="slides/slide13.xml" Type="http://schemas.openxmlformats.org/officeDocument/2006/relationships/slide"/><Relationship Id="rId73" Target="slides/slide14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33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401" y="6338976"/>
            <a:ext cx="16958533" cy="4841944"/>
            <a:chOff x="0" y="0"/>
            <a:chExt cx="4466445" cy="1275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6445" cy="1275244"/>
            </a:xfrm>
            <a:custGeom>
              <a:avLst/>
              <a:gdLst/>
              <a:ahLst/>
              <a:cxnLst/>
              <a:rect r="r" b="b" t="t" l="l"/>
              <a:pathLst>
                <a:path h="1275244" w="4466445">
                  <a:moveTo>
                    <a:pt x="0" y="0"/>
                  </a:moveTo>
                  <a:lnTo>
                    <a:pt x="4466445" y="0"/>
                  </a:lnTo>
                  <a:lnTo>
                    <a:pt x="4466445" y="1275244"/>
                  </a:lnTo>
                  <a:lnTo>
                    <a:pt x="0" y="127524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66445" cy="131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70132" y="-733959"/>
            <a:ext cx="1956300" cy="11720288"/>
            <a:chOff x="0" y="0"/>
            <a:chExt cx="515239" cy="3086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5239" cy="3086825"/>
            </a:xfrm>
            <a:custGeom>
              <a:avLst/>
              <a:gdLst/>
              <a:ahLst/>
              <a:cxnLst/>
              <a:rect r="r" b="b" t="t" l="l"/>
              <a:pathLst>
                <a:path h="3086825" w="515239">
                  <a:moveTo>
                    <a:pt x="0" y="0"/>
                  </a:moveTo>
                  <a:lnTo>
                    <a:pt x="515239" y="0"/>
                  </a:lnTo>
                  <a:lnTo>
                    <a:pt x="515239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C29E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5239" cy="3124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843898" cy="84389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19D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46519" y="1250231"/>
            <a:ext cx="408259" cy="400836"/>
          </a:xfrm>
          <a:custGeom>
            <a:avLst/>
            <a:gdLst/>
            <a:ahLst/>
            <a:cxnLst/>
            <a:rect r="r" b="b" t="t" l="l"/>
            <a:pathLst>
              <a:path h="400836" w="408259">
                <a:moveTo>
                  <a:pt x="0" y="0"/>
                </a:moveTo>
                <a:lnTo>
                  <a:pt x="408259" y="0"/>
                </a:lnTo>
                <a:lnTo>
                  <a:pt x="408259" y="400836"/>
                </a:lnTo>
                <a:lnTo>
                  <a:pt x="0" y="40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6770132" cy="6248854"/>
          </a:xfrm>
          <a:custGeom>
            <a:avLst/>
            <a:gdLst/>
            <a:ahLst/>
            <a:cxnLst/>
            <a:rect r="r" b="b" t="t" l="l"/>
            <a:pathLst>
              <a:path h="6248854" w="16770132">
                <a:moveTo>
                  <a:pt x="0" y="0"/>
                </a:moveTo>
                <a:lnTo>
                  <a:pt x="16770132" y="0"/>
                </a:lnTo>
                <a:lnTo>
                  <a:pt x="16770132" y="6248854"/>
                </a:lnTo>
                <a:lnTo>
                  <a:pt x="0" y="6248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9385" r="0" b="-3938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6427" y="6528501"/>
            <a:ext cx="13351867" cy="220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47"/>
              </a:lnSpc>
            </a:pPr>
            <a:r>
              <a:rPr lang="en-US" sz="12891">
                <a:solidFill>
                  <a:srgbClr val="000000"/>
                </a:solidFill>
                <a:latin typeface="DM Serif Display"/>
              </a:rPr>
              <a:t>F-TIMESHARE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6427" y="9182100"/>
            <a:ext cx="9078030" cy="745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0"/>
              </a:lnSpc>
            </a:pPr>
            <a:r>
              <a:rPr lang="en-US" sz="4392">
                <a:solidFill>
                  <a:srgbClr val="2D4457"/>
                </a:solidFill>
                <a:latin typeface="Montserrat Medium"/>
              </a:rPr>
              <a:t>Good for your choice</a:t>
            </a:r>
          </a:p>
        </p:txBody>
      </p:sp>
      <p:sp>
        <p:nvSpPr>
          <p:cNvPr name="TextBox 15" id="15"/>
          <p:cNvSpPr txBox="true"/>
          <p:nvPr/>
        </p:nvSpPr>
        <p:spPr>
          <a:xfrm rot="5399999">
            <a:off x="14224982" y="4906412"/>
            <a:ext cx="6541805" cy="47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5">
                <a:solidFill>
                  <a:srgbClr val="5B778D"/>
                </a:solidFill>
                <a:latin typeface="Montserrat Medium"/>
              </a:rPr>
              <a:t>WWW.FTIMESHARE.COM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9478" y="3054019"/>
            <a:ext cx="14319289" cy="5913152"/>
            <a:chOff x="0" y="0"/>
            <a:chExt cx="3771335" cy="15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71335" cy="1557373"/>
            </a:xfrm>
            <a:custGeom>
              <a:avLst/>
              <a:gdLst/>
              <a:ahLst/>
              <a:cxnLst/>
              <a:rect r="r" b="b" t="t" l="l"/>
              <a:pathLst>
                <a:path h="1557373" w="3771335">
                  <a:moveTo>
                    <a:pt x="0" y="0"/>
                  </a:moveTo>
                  <a:lnTo>
                    <a:pt x="3771335" y="0"/>
                  </a:lnTo>
                  <a:lnTo>
                    <a:pt x="3771335" y="1557373"/>
                  </a:lnTo>
                  <a:lnTo>
                    <a:pt x="0" y="1557373"/>
                  </a:ln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71335" cy="1595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0791" y="1163042"/>
            <a:ext cx="247579" cy="243078"/>
          </a:xfrm>
          <a:custGeom>
            <a:avLst/>
            <a:gdLst/>
            <a:ahLst/>
            <a:cxnLst/>
            <a:rect r="r" b="b" t="t" l="l"/>
            <a:pathLst>
              <a:path h="243078" w="247579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3960" y="4754495"/>
            <a:ext cx="7941555" cy="281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84"/>
              </a:lnSpc>
            </a:pPr>
            <a:r>
              <a:rPr lang="en-US" sz="11596">
                <a:solidFill>
                  <a:srgbClr val="191919"/>
                </a:solidFill>
                <a:latin typeface="DM Serif Display"/>
              </a:rPr>
              <a:t>Application Design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0578" cy="10287000"/>
            <a:chOff x="0" y="0"/>
            <a:chExt cx="55587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587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5872">
                  <a:moveTo>
                    <a:pt x="0" y="0"/>
                  </a:moveTo>
                  <a:lnTo>
                    <a:pt x="555872" y="0"/>
                  </a:lnTo>
                  <a:lnTo>
                    <a:pt x="55587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29E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55872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7909" y="244942"/>
            <a:ext cx="10123064" cy="1567516"/>
            <a:chOff x="0" y="0"/>
            <a:chExt cx="2666157" cy="4128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66157" cy="412844"/>
            </a:xfrm>
            <a:custGeom>
              <a:avLst/>
              <a:gdLst/>
              <a:ahLst/>
              <a:cxnLst/>
              <a:rect r="r" b="b" t="t" l="l"/>
              <a:pathLst>
                <a:path h="412844" w="2666157">
                  <a:moveTo>
                    <a:pt x="38239" y="0"/>
                  </a:moveTo>
                  <a:lnTo>
                    <a:pt x="2627918" y="0"/>
                  </a:lnTo>
                  <a:cubicBezTo>
                    <a:pt x="2638060" y="0"/>
                    <a:pt x="2647786" y="4029"/>
                    <a:pt x="2654957" y="11200"/>
                  </a:cubicBezTo>
                  <a:cubicBezTo>
                    <a:pt x="2662128" y="18371"/>
                    <a:pt x="2666157" y="28097"/>
                    <a:pt x="2666157" y="38239"/>
                  </a:cubicBezTo>
                  <a:lnTo>
                    <a:pt x="2666157" y="374605"/>
                  </a:lnTo>
                  <a:cubicBezTo>
                    <a:pt x="2666157" y="384746"/>
                    <a:pt x="2662128" y="394472"/>
                    <a:pt x="2654957" y="401644"/>
                  </a:cubicBezTo>
                  <a:cubicBezTo>
                    <a:pt x="2647786" y="408815"/>
                    <a:pt x="2638060" y="412844"/>
                    <a:pt x="2627918" y="412844"/>
                  </a:cubicBezTo>
                  <a:lnTo>
                    <a:pt x="38239" y="412844"/>
                  </a:lnTo>
                  <a:cubicBezTo>
                    <a:pt x="28097" y="412844"/>
                    <a:pt x="18371" y="408815"/>
                    <a:pt x="11200" y="401644"/>
                  </a:cubicBezTo>
                  <a:cubicBezTo>
                    <a:pt x="4029" y="394472"/>
                    <a:pt x="0" y="384746"/>
                    <a:pt x="0" y="374605"/>
                  </a:cubicBezTo>
                  <a:lnTo>
                    <a:pt x="0" y="38239"/>
                  </a:lnTo>
                  <a:cubicBezTo>
                    <a:pt x="0" y="28097"/>
                    <a:pt x="4029" y="18371"/>
                    <a:pt x="11200" y="11200"/>
                  </a:cubicBezTo>
                  <a:cubicBezTo>
                    <a:pt x="18371" y="4029"/>
                    <a:pt x="28097" y="0"/>
                    <a:pt x="38239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666157" cy="4795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191919"/>
                  </a:solidFill>
                  <a:latin typeface="Telegraf Bold"/>
                </a:rPr>
                <a:t>Database schema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544276" y="1971824"/>
            <a:ext cx="9783988" cy="8315176"/>
          </a:xfrm>
          <a:custGeom>
            <a:avLst/>
            <a:gdLst/>
            <a:ahLst/>
            <a:cxnLst/>
            <a:rect r="r" b="b" t="t" l="l"/>
            <a:pathLst>
              <a:path h="8315176" w="9783988">
                <a:moveTo>
                  <a:pt x="0" y="0"/>
                </a:moveTo>
                <a:lnTo>
                  <a:pt x="9783989" y="0"/>
                </a:lnTo>
                <a:lnTo>
                  <a:pt x="9783989" y="8315176"/>
                </a:lnTo>
                <a:lnTo>
                  <a:pt x="0" y="831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87296"/>
            <a:ext cx="7756719" cy="4871004"/>
            <a:chOff x="0" y="0"/>
            <a:chExt cx="10342292" cy="649467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437" r="0" b="4437"/>
            <a:stretch>
              <a:fillRect/>
            </a:stretch>
          </p:blipFill>
          <p:spPr>
            <a:xfrm flipH="false" flipV="false">
              <a:off x="0" y="0"/>
              <a:ext cx="10342292" cy="649467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502581" y="1889937"/>
            <a:ext cx="7756719" cy="7368363"/>
            <a:chOff x="0" y="0"/>
            <a:chExt cx="10342292" cy="982448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9839" r="0" b="19839"/>
            <a:stretch>
              <a:fillRect/>
            </a:stretch>
          </p:blipFill>
          <p:spPr>
            <a:xfrm flipH="false" flipV="false">
              <a:off x="0" y="0"/>
              <a:ext cx="10342292" cy="4441471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249" r="0" b="1249"/>
            <a:stretch>
              <a:fillRect/>
            </a:stretch>
          </p:blipFill>
          <p:spPr>
            <a:xfrm flipH="false" flipV="false">
              <a:off x="0" y="5383013"/>
              <a:ext cx="10342292" cy="4441471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181565" y="1163042"/>
            <a:ext cx="247579" cy="243078"/>
          </a:xfrm>
          <a:custGeom>
            <a:avLst/>
            <a:gdLst/>
            <a:ahLst/>
            <a:cxnLst/>
            <a:rect r="r" b="b" t="t" l="l"/>
            <a:pathLst>
              <a:path h="243078" w="247579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1770" y="9382125"/>
            <a:ext cx="3878360" cy="765580"/>
            <a:chOff x="0" y="0"/>
            <a:chExt cx="1021461" cy="2016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1461" cy="201634"/>
            </a:xfrm>
            <a:custGeom>
              <a:avLst/>
              <a:gdLst/>
              <a:ahLst/>
              <a:cxnLst/>
              <a:rect r="r" b="b" t="t" l="l"/>
              <a:pathLst>
                <a:path h="201634" w="1021461">
                  <a:moveTo>
                    <a:pt x="0" y="0"/>
                  </a:moveTo>
                  <a:lnTo>
                    <a:pt x="1021461" y="0"/>
                  </a:lnTo>
                  <a:lnTo>
                    <a:pt x="1021461" y="201634"/>
                  </a:lnTo>
                  <a:lnTo>
                    <a:pt x="0" y="201634"/>
                  </a:ln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21461" cy="23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40908" y="901791"/>
            <a:ext cx="3878360" cy="765580"/>
            <a:chOff x="0" y="0"/>
            <a:chExt cx="1021461" cy="2016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1461" cy="201634"/>
            </a:xfrm>
            <a:custGeom>
              <a:avLst/>
              <a:gdLst/>
              <a:ahLst/>
              <a:cxnLst/>
              <a:rect r="r" b="b" t="t" l="l"/>
              <a:pathLst>
                <a:path h="201634" w="1021461">
                  <a:moveTo>
                    <a:pt x="0" y="0"/>
                  </a:moveTo>
                  <a:lnTo>
                    <a:pt x="1021461" y="0"/>
                  </a:lnTo>
                  <a:lnTo>
                    <a:pt x="1021461" y="201634"/>
                  </a:lnTo>
                  <a:lnTo>
                    <a:pt x="0" y="201634"/>
                  </a:ln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21461" cy="23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02581" y="9346586"/>
            <a:ext cx="3878360" cy="765580"/>
            <a:chOff x="0" y="0"/>
            <a:chExt cx="1021461" cy="2016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1461" cy="201634"/>
            </a:xfrm>
            <a:custGeom>
              <a:avLst/>
              <a:gdLst/>
              <a:ahLst/>
              <a:cxnLst/>
              <a:rect r="r" b="b" t="t" l="l"/>
              <a:pathLst>
                <a:path h="201634" w="1021461">
                  <a:moveTo>
                    <a:pt x="0" y="0"/>
                  </a:moveTo>
                  <a:lnTo>
                    <a:pt x="1021461" y="0"/>
                  </a:lnTo>
                  <a:lnTo>
                    <a:pt x="1021461" y="201634"/>
                  </a:lnTo>
                  <a:lnTo>
                    <a:pt x="0" y="201634"/>
                  </a:ln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21461" cy="23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74395" y="807206"/>
            <a:ext cx="954750" cy="9547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51436" y="989708"/>
            <a:ext cx="600668" cy="589746"/>
          </a:xfrm>
          <a:custGeom>
            <a:avLst/>
            <a:gdLst/>
            <a:ahLst/>
            <a:cxnLst/>
            <a:rect r="r" b="b" t="t" l="l"/>
            <a:pathLst>
              <a:path h="589746" w="600668">
                <a:moveTo>
                  <a:pt x="0" y="0"/>
                </a:moveTo>
                <a:lnTo>
                  <a:pt x="600668" y="0"/>
                </a:lnTo>
                <a:lnTo>
                  <a:pt x="600668" y="589746"/>
                </a:lnTo>
                <a:lnTo>
                  <a:pt x="0" y="5897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2099487"/>
            <a:ext cx="7756719" cy="162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20"/>
              </a:lnSpc>
            </a:pPr>
            <a:r>
              <a:rPr lang="en-US" sz="12078">
                <a:solidFill>
                  <a:srgbClr val="191919"/>
                </a:solidFill>
                <a:latin typeface="DM Serif Display"/>
              </a:rPr>
              <a:t>UI Design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94796" y="1043550"/>
            <a:ext cx="2707929" cy="43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1"/>
              </a:lnSpc>
            </a:pPr>
            <a:r>
              <a:rPr lang="en-US" sz="2550">
                <a:solidFill>
                  <a:srgbClr val="191919"/>
                </a:solidFill>
                <a:latin typeface="DM Serif Display"/>
              </a:rPr>
              <a:t>F-Timeshare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2104" y="9455764"/>
            <a:ext cx="3578026" cy="55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3"/>
              </a:lnSpc>
            </a:pPr>
            <a:r>
              <a:rPr lang="en-US" sz="3309">
                <a:solidFill>
                  <a:srgbClr val="191919"/>
                </a:solidFill>
                <a:latin typeface="DM Serif Display"/>
              </a:rPr>
              <a:t>Create Timeshare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46432" y="971550"/>
            <a:ext cx="3467313" cy="561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3"/>
              </a:lnSpc>
            </a:pPr>
            <a:r>
              <a:rPr lang="en-US" sz="3309">
                <a:solidFill>
                  <a:srgbClr val="1C2A37"/>
                </a:solidFill>
                <a:latin typeface="DM Serif Display"/>
              </a:rPr>
              <a:t>View Timeshare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40908" y="9420225"/>
            <a:ext cx="3601704" cy="55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3"/>
              </a:lnSpc>
            </a:pPr>
            <a:r>
              <a:rPr lang="en-US" sz="3309">
                <a:solidFill>
                  <a:srgbClr val="191919"/>
                </a:solidFill>
                <a:latin typeface="DM Serif Display"/>
              </a:rPr>
              <a:t>Booking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75289" y="8828823"/>
            <a:ext cx="14319289" cy="5432593"/>
            <a:chOff x="0" y="0"/>
            <a:chExt cx="3771335" cy="1430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71335" cy="1430807"/>
            </a:xfrm>
            <a:custGeom>
              <a:avLst/>
              <a:gdLst/>
              <a:ahLst/>
              <a:cxnLst/>
              <a:rect r="r" b="b" t="t" l="l"/>
              <a:pathLst>
                <a:path h="1430807" w="3771335">
                  <a:moveTo>
                    <a:pt x="0" y="0"/>
                  </a:moveTo>
                  <a:lnTo>
                    <a:pt x="3771335" y="0"/>
                  </a:lnTo>
                  <a:lnTo>
                    <a:pt x="3771335" y="1430807"/>
                  </a:lnTo>
                  <a:lnTo>
                    <a:pt x="0" y="1430807"/>
                  </a:lnTo>
                  <a:close/>
                </a:path>
              </a:pathLst>
            </a:custGeom>
            <a:solidFill>
              <a:srgbClr val="6DB2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71335" cy="1468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1360" y="3814994"/>
            <a:ext cx="3236295" cy="3236295"/>
          </a:xfrm>
          <a:custGeom>
            <a:avLst/>
            <a:gdLst/>
            <a:ahLst/>
            <a:cxnLst/>
            <a:rect r="r" b="b" t="t" l="l"/>
            <a:pathLst>
              <a:path h="3236295" w="3236295">
                <a:moveTo>
                  <a:pt x="0" y="0"/>
                </a:moveTo>
                <a:lnTo>
                  <a:pt x="3236295" y="0"/>
                </a:lnTo>
                <a:lnTo>
                  <a:pt x="3236295" y="3236295"/>
                </a:lnTo>
                <a:lnTo>
                  <a:pt x="0" y="3236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84372" y="3980446"/>
            <a:ext cx="3070844" cy="3070844"/>
          </a:xfrm>
          <a:custGeom>
            <a:avLst/>
            <a:gdLst/>
            <a:ahLst/>
            <a:cxnLst/>
            <a:rect r="r" b="b" t="t" l="l"/>
            <a:pathLst>
              <a:path h="3070844" w="3070844">
                <a:moveTo>
                  <a:pt x="0" y="0"/>
                </a:moveTo>
                <a:lnTo>
                  <a:pt x="3070843" y="0"/>
                </a:lnTo>
                <a:lnTo>
                  <a:pt x="3070843" y="3070843"/>
                </a:lnTo>
                <a:lnTo>
                  <a:pt x="0" y="3070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04053" y="6886375"/>
            <a:ext cx="3499861" cy="1758680"/>
          </a:xfrm>
          <a:custGeom>
            <a:avLst/>
            <a:gdLst/>
            <a:ahLst/>
            <a:cxnLst/>
            <a:rect r="r" b="b" t="t" l="l"/>
            <a:pathLst>
              <a:path h="1758680" w="3499861">
                <a:moveTo>
                  <a:pt x="0" y="0"/>
                </a:moveTo>
                <a:lnTo>
                  <a:pt x="3499861" y="0"/>
                </a:lnTo>
                <a:lnTo>
                  <a:pt x="3499861" y="1758680"/>
                </a:lnTo>
                <a:lnTo>
                  <a:pt x="0" y="1758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47009" y="3814994"/>
            <a:ext cx="3668587" cy="3668587"/>
          </a:xfrm>
          <a:custGeom>
            <a:avLst/>
            <a:gdLst/>
            <a:ahLst/>
            <a:cxnLst/>
            <a:rect r="r" b="b" t="t" l="l"/>
            <a:pathLst>
              <a:path h="3668587" w="3668587">
                <a:moveTo>
                  <a:pt x="0" y="0"/>
                </a:moveTo>
                <a:lnTo>
                  <a:pt x="3668587" y="0"/>
                </a:lnTo>
                <a:lnTo>
                  <a:pt x="3668587" y="3668587"/>
                </a:lnTo>
                <a:lnTo>
                  <a:pt x="0" y="3668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92680" y="184083"/>
            <a:ext cx="10899006" cy="206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39"/>
              </a:lnSpc>
            </a:pPr>
            <a:r>
              <a:rPr lang="en-US" sz="12099">
                <a:solidFill>
                  <a:srgbClr val="699649"/>
                </a:solidFill>
                <a:latin typeface="DM Serif Display"/>
              </a:rPr>
              <a:t>Tech</a:t>
            </a:r>
            <a:r>
              <a:rPr lang="en-US" sz="12099">
                <a:solidFill>
                  <a:srgbClr val="18A3F1"/>
                </a:solidFill>
                <a:latin typeface="DM Serif Display"/>
              </a:rPr>
              <a:t>nology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1360" y="2715199"/>
            <a:ext cx="8302640" cy="10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1"/>
              </a:lnSpc>
            </a:pPr>
            <a:r>
              <a:rPr lang="en-US" sz="3201">
                <a:solidFill>
                  <a:srgbClr val="6DB23F"/>
                </a:solidFill>
                <a:latin typeface="Montserrat"/>
              </a:rPr>
              <a:t>Springboot framework</a:t>
            </a:r>
          </a:p>
          <a:p>
            <a:pPr algn="l" marL="0" indent="0" lvl="0">
              <a:lnSpc>
                <a:spcPts val="4481"/>
              </a:lnSpc>
              <a:spcBef>
                <a:spcPct val="0"/>
              </a:spcBef>
            </a:pPr>
            <a:r>
              <a:rPr lang="en-US" sz="3201">
                <a:solidFill>
                  <a:srgbClr val="6DB23F"/>
                </a:solidFill>
                <a:latin typeface="Montserrat"/>
              </a:rPr>
              <a:t>Spring Security and JWT Authentication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47009" y="2747465"/>
            <a:ext cx="6603278" cy="54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4"/>
              </a:lnSpc>
              <a:spcBef>
                <a:spcPct val="0"/>
              </a:spcBef>
            </a:pPr>
            <a:r>
              <a:rPr lang="en-US" sz="3245">
                <a:solidFill>
                  <a:srgbClr val="18A3F1"/>
                </a:solidFill>
                <a:latin typeface="Montserrat Bold"/>
              </a:rPr>
              <a:t>Reactjs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99655" y="8828823"/>
            <a:ext cx="14319289" cy="5432593"/>
            <a:chOff x="0" y="0"/>
            <a:chExt cx="3771335" cy="14308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71335" cy="1430807"/>
            </a:xfrm>
            <a:custGeom>
              <a:avLst/>
              <a:gdLst/>
              <a:ahLst/>
              <a:cxnLst/>
              <a:rect r="r" b="b" t="t" l="l"/>
              <a:pathLst>
                <a:path h="1430807" w="3771335">
                  <a:moveTo>
                    <a:pt x="0" y="0"/>
                  </a:moveTo>
                  <a:lnTo>
                    <a:pt x="3771335" y="0"/>
                  </a:lnTo>
                  <a:lnTo>
                    <a:pt x="3771335" y="1430807"/>
                  </a:lnTo>
                  <a:lnTo>
                    <a:pt x="0" y="1430807"/>
                  </a:lnTo>
                  <a:close/>
                </a:path>
              </a:pathLst>
            </a:custGeom>
            <a:solidFill>
              <a:srgbClr val="18A3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771335" cy="1468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42608" y="3350686"/>
            <a:ext cx="13002784" cy="4697976"/>
            <a:chOff x="0" y="0"/>
            <a:chExt cx="17337046" cy="62639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4775"/>
              <a:ext cx="17337046" cy="4394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98"/>
                </a:lnSpc>
              </a:pPr>
              <a:r>
                <a:rPr lang="en-US" sz="12098">
                  <a:solidFill>
                    <a:srgbClr val="FEE600"/>
                  </a:solidFill>
                  <a:latin typeface="Telegraf Heavy"/>
                </a:rPr>
                <a:t>F-Timeshare </a:t>
              </a:r>
            </a:p>
            <a:p>
              <a:pPr algn="ctr" marL="0" indent="0" lvl="0">
                <a:lnSpc>
                  <a:spcPts val="12098"/>
                </a:lnSpc>
                <a:spcBef>
                  <a:spcPct val="0"/>
                </a:spcBef>
              </a:pPr>
              <a:r>
                <a:rPr lang="en-US" sz="12098">
                  <a:solidFill>
                    <a:srgbClr val="FEE600"/>
                  </a:solidFill>
                  <a:latin typeface="Telegraf"/>
                </a:rPr>
                <a:t>Demo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530543"/>
              <a:ext cx="1733704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03580" y="838823"/>
            <a:ext cx="879023" cy="760754"/>
          </a:xfrm>
          <a:custGeom>
            <a:avLst/>
            <a:gdLst/>
            <a:ahLst/>
            <a:cxnLst/>
            <a:rect r="r" b="b" t="t" l="l"/>
            <a:pathLst>
              <a:path h="760754" w="879023">
                <a:moveTo>
                  <a:pt x="0" y="0"/>
                </a:moveTo>
                <a:lnTo>
                  <a:pt x="879023" y="0"/>
                </a:lnTo>
                <a:lnTo>
                  <a:pt x="879023" y="760754"/>
                </a:lnTo>
                <a:lnTo>
                  <a:pt x="0" y="760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58663" y="0"/>
            <a:ext cx="5829337" cy="10876884"/>
          </a:xfrm>
          <a:custGeom>
            <a:avLst/>
            <a:gdLst/>
            <a:ahLst/>
            <a:cxnLst/>
            <a:rect r="r" b="b" t="t" l="l"/>
            <a:pathLst>
              <a:path h="10876884" w="5829337">
                <a:moveTo>
                  <a:pt x="0" y="0"/>
                </a:moveTo>
                <a:lnTo>
                  <a:pt x="5829337" y="0"/>
                </a:lnTo>
                <a:lnTo>
                  <a:pt x="5829337" y="10876884"/>
                </a:lnTo>
                <a:lnTo>
                  <a:pt x="0" y="10876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9" t="-2257" r="-7746" b="-225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6286" y="-585310"/>
            <a:ext cx="9145101" cy="248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8"/>
              </a:lnSpc>
            </a:pPr>
            <a:r>
              <a:rPr lang="en-US" sz="14527">
                <a:solidFill>
                  <a:srgbClr val="191919"/>
                </a:solidFill>
                <a:latin typeface="DM Serif Display"/>
              </a:rPr>
              <a:t>About Us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408934" y="-843404"/>
            <a:ext cx="1049729" cy="11720288"/>
            <a:chOff x="0" y="0"/>
            <a:chExt cx="276472" cy="30868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6472" cy="3086825"/>
            </a:xfrm>
            <a:custGeom>
              <a:avLst/>
              <a:gdLst/>
              <a:ahLst/>
              <a:cxnLst/>
              <a:rect r="r" b="b" t="t" l="l"/>
              <a:pathLst>
                <a:path h="3086825" w="276472">
                  <a:moveTo>
                    <a:pt x="0" y="0"/>
                  </a:moveTo>
                  <a:lnTo>
                    <a:pt x="276472" y="0"/>
                  </a:lnTo>
                  <a:lnTo>
                    <a:pt x="276472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6472" cy="3124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65777" y="314998"/>
            <a:ext cx="954750" cy="9547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60905" y="613440"/>
            <a:ext cx="364493" cy="357866"/>
          </a:xfrm>
          <a:custGeom>
            <a:avLst/>
            <a:gdLst/>
            <a:ahLst/>
            <a:cxnLst/>
            <a:rect r="r" b="b" t="t" l="l"/>
            <a:pathLst>
              <a:path h="357866" w="364493">
                <a:moveTo>
                  <a:pt x="0" y="0"/>
                </a:moveTo>
                <a:lnTo>
                  <a:pt x="364494" y="0"/>
                </a:lnTo>
                <a:lnTo>
                  <a:pt x="364494" y="357866"/>
                </a:lnTo>
                <a:lnTo>
                  <a:pt x="0" y="357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31057" y="8878675"/>
            <a:ext cx="678241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C29E1E"/>
                </a:solidFill>
                <a:latin typeface="Montserrat"/>
              </a:rPr>
              <a:t>Nguyễn Đức Quý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31057" y="2731485"/>
            <a:ext cx="10624489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C29E1E"/>
                </a:solidFill>
                <a:latin typeface="Montserrat"/>
              </a:rPr>
              <a:t>Đinh </a:t>
            </a:r>
            <a:r>
              <a:rPr lang="en-US" sz="4200">
                <a:solidFill>
                  <a:srgbClr val="C29E1E"/>
                </a:solidFill>
                <a:latin typeface="Montserrat"/>
              </a:rPr>
              <a:t>Quốc Tuấn Đạt - Team Leader</a:t>
            </a:r>
          </a:p>
          <a:p>
            <a:pPr>
              <a:lnSpc>
                <a:spcPts val="5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031057" y="4110705"/>
            <a:ext cx="747150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C29E1E"/>
                </a:solidFill>
                <a:latin typeface="Montserrat"/>
              </a:rPr>
              <a:t>Lương Ngọc Phương Duy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31057" y="5640162"/>
            <a:ext cx="678241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C29E1E"/>
                </a:solidFill>
                <a:latin typeface="Montserrat"/>
              </a:rPr>
              <a:t>Nguyễn Thị Ngọc Hân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31057" y="7181307"/>
            <a:ext cx="678241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C29E1E"/>
                </a:solidFill>
                <a:latin typeface="Montserrat"/>
              </a:rPr>
              <a:t>Ngô Phạm Thảo Vy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71450" y="-112619"/>
            <a:ext cx="9145101" cy="248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8"/>
              </a:lnSpc>
            </a:pPr>
            <a:r>
              <a:rPr lang="en-US" sz="14527">
                <a:solidFill>
                  <a:srgbClr val="191919"/>
                </a:solidFill>
                <a:latin typeface="DM Serif Display"/>
              </a:rPr>
              <a:t>Problems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144000" y="2824845"/>
            <a:ext cx="524864" cy="11720288"/>
            <a:chOff x="0" y="0"/>
            <a:chExt cx="138236" cy="30868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236" cy="3086825"/>
            </a:xfrm>
            <a:custGeom>
              <a:avLst/>
              <a:gdLst/>
              <a:ahLst/>
              <a:cxnLst/>
              <a:rect r="r" b="b" t="t" l="l"/>
              <a:pathLst>
                <a:path h="3086825" w="138236">
                  <a:moveTo>
                    <a:pt x="0" y="0"/>
                  </a:moveTo>
                  <a:lnTo>
                    <a:pt x="138236" y="0"/>
                  </a:lnTo>
                  <a:lnTo>
                    <a:pt x="138236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8236" cy="3124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5777" y="314998"/>
            <a:ext cx="954750" cy="9547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0905" y="613440"/>
            <a:ext cx="364493" cy="357866"/>
          </a:xfrm>
          <a:custGeom>
            <a:avLst/>
            <a:gdLst/>
            <a:ahLst/>
            <a:cxnLst/>
            <a:rect r="r" b="b" t="t" l="l"/>
            <a:pathLst>
              <a:path h="357866" w="364493">
                <a:moveTo>
                  <a:pt x="0" y="0"/>
                </a:moveTo>
                <a:lnTo>
                  <a:pt x="364494" y="0"/>
                </a:lnTo>
                <a:lnTo>
                  <a:pt x="364494" y="357866"/>
                </a:lnTo>
                <a:lnTo>
                  <a:pt x="0" y="35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01755" y="7537221"/>
            <a:ext cx="9340850" cy="62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7547" indent="-393773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C29E1E"/>
                </a:solidFill>
                <a:latin typeface="Montserrat"/>
              </a:rPr>
              <a:t> Risk of being guile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01755" y="6143974"/>
            <a:ext cx="9340850" cy="62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7547" indent="-393773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C29E1E"/>
                </a:solidFill>
                <a:latin typeface="Montserrat"/>
              </a:rPr>
              <a:t>Hard to find customer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01755" y="4755357"/>
            <a:ext cx="9340850" cy="62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7547" indent="-393773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C29E1E"/>
                </a:solidFill>
                <a:latin typeface="Montserrat"/>
              </a:rPr>
              <a:t>Difficult to manage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8864" y="2869317"/>
            <a:ext cx="8881568" cy="139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6"/>
              </a:lnSpc>
            </a:pPr>
            <a:r>
              <a:rPr lang="en-US" sz="4047">
                <a:solidFill>
                  <a:srgbClr val="C29E1E"/>
                </a:solidFill>
                <a:latin typeface="Montserrat Bold"/>
              </a:rPr>
              <a:t>Of people who have free real-estate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2869317"/>
            <a:ext cx="8881568" cy="139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6"/>
              </a:lnSpc>
            </a:pPr>
            <a:r>
              <a:rPr lang="en-US" sz="4047">
                <a:solidFill>
                  <a:srgbClr val="C29E1E"/>
                </a:solidFill>
                <a:latin typeface="Montserrat Bold"/>
              </a:rPr>
              <a:t>Of people who want to rent a real-estate for their vacation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0905" y="7537221"/>
            <a:ext cx="9340850" cy="62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7547" indent="-393773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C29E1E"/>
                </a:solidFill>
                <a:latin typeface="Montserrat"/>
              </a:rPr>
              <a:t>Safety in payment phase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0905" y="6143974"/>
            <a:ext cx="9340850" cy="62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7547" indent="-393773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C29E1E"/>
                </a:solidFill>
                <a:latin typeface="Montserrat"/>
              </a:rPr>
              <a:t>Personal information security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0905" y="4750726"/>
            <a:ext cx="9340850" cy="62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7547" indent="-393773" lvl="1">
              <a:lnSpc>
                <a:spcPts val="5106"/>
              </a:lnSpc>
              <a:buFont typeface="Arial"/>
              <a:buChar char="•"/>
            </a:pPr>
            <a:r>
              <a:rPr lang="en-US" sz="3647">
                <a:solidFill>
                  <a:srgbClr val="C29E1E"/>
                </a:solidFill>
                <a:latin typeface="Montserrat"/>
              </a:rPr>
              <a:t>Manage booking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0527" y="134023"/>
            <a:ext cx="16996868" cy="166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98"/>
              </a:lnSpc>
            </a:pPr>
            <a:r>
              <a:rPr lang="en-US" sz="9784">
                <a:solidFill>
                  <a:srgbClr val="C29E1E"/>
                </a:solidFill>
                <a:latin typeface="DM Serif Display"/>
              </a:rPr>
              <a:t>F-Timeshare is the solution!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763136" y="2935992"/>
            <a:ext cx="524864" cy="11720288"/>
            <a:chOff x="0" y="0"/>
            <a:chExt cx="138236" cy="30868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236" cy="3086825"/>
            </a:xfrm>
            <a:custGeom>
              <a:avLst/>
              <a:gdLst/>
              <a:ahLst/>
              <a:cxnLst/>
              <a:rect r="r" b="b" t="t" l="l"/>
              <a:pathLst>
                <a:path h="3086825" w="138236">
                  <a:moveTo>
                    <a:pt x="0" y="0"/>
                  </a:moveTo>
                  <a:lnTo>
                    <a:pt x="138236" y="0"/>
                  </a:lnTo>
                  <a:lnTo>
                    <a:pt x="138236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8236" cy="3124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5777" y="314998"/>
            <a:ext cx="954750" cy="9547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0905" y="613440"/>
            <a:ext cx="364493" cy="357866"/>
          </a:xfrm>
          <a:custGeom>
            <a:avLst/>
            <a:gdLst/>
            <a:ahLst/>
            <a:cxnLst/>
            <a:rect r="r" b="b" t="t" l="l"/>
            <a:pathLst>
              <a:path h="357866" w="364493">
                <a:moveTo>
                  <a:pt x="0" y="0"/>
                </a:moveTo>
                <a:lnTo>
                  <a:pt x="364494" y="0"/>
                </a:lnTo>
                <a:lnTo>
                  <a:pt x="364494" y="357866"/>
                </a:lnTo>
                <a:lnTo>
                  <a:pt x="0" y="35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802642"/>
            <a:ext cx="16486186" cy="624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3"/>
              </a:lnSpc>
            </a:pPr>
            <a:r>
              <a:rPr lang="en-US" sz="4047">
                <a:solidFill>
                  <a:srgbClr val="191919"/>
                </a:solidFill>
                <a:latin typeface="DM Serif Display"/>
              </a:rPr>
              <a:t>Designed to revolutionize the way customers experience timeshare, the FTimeshare system offers seamless integration of technology and convenience, optimizes the booking experience, and manages the timeshare process:</a:t>
            </a:r>
          </a:p>
          <a:p>
            <a:pPr>
              <a:lnSpc>
                <a:spcPts val="6233"/>
              </a:lnSpc>
            </a:pPr>
            <a:r>
              <a:rPr lang="en-US" sz="4047">
                <a:solidFill>
                  <a:srgbClr val="191919"/>
                </a:solidFill>
                <a:latin typeface="DM Serif Display"/>
              </a:rPr>
              <a:t>- Effortless Booking &amp; Scheduling</a:t>
            </a:r>
          </a:p>
          <a:p>
            <a:pPr>
              <a:lnSpc>
                <a:spcPts val="6233"/>
              </a:lnSpc>
            </a:pPr>
            <a:r>
              <a:rPr lang="en-US" sz="4047">
                <a:solidFill>
                  <a:srgbClr val="191919"/>
                </a:solidFill>
                <a:latin typeface="DM Serif Display"/>
              </a:rPr>
              <a:t>-Transparent Financial Management</a:t>
            </a:r>
          </a:p>
          <a:p>
            <a:pPr>
              <a:lnSpc>
                <a:spcPts val="6233"/>
              </a:lnSpc>
            </a:pPr>
            <a:r>
              <a:rPr lang="en-US" sz="4047">
                <a:solidFill>
                  <a:srgbClr val="191919"/>
                </a:solidFill>
                <a:latin typeface="DM Serif Display"/>
              </a:rPr>
              <a:t>-Personalized Owner Experience</a:t>
            </a:r>
          </a:p>
          <a:p>
            <a:pPr>
              <a:lnSpc>
                <a:spcPts val="566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19397" y="1028700"/>
            <a:ext cx="4193569" cy="2010648"/>
            <a:chOff x="0" y="0"/>
            <a:chExt cx="1104479" cy="52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479" cy="529553"/>
            </a:xfrm>
            <a:custGeom>
              <a:avLst/>
              <a:gdLst/>
              <a:ahLst/>
              <a:cxnLst/>
              <a:rect r="r" b="b" t="t" l="l"/>
              <a:pathLst>
                <a:path h="529553" w="1104479">
                  <a:moveTo>
                    <a:pt x="110768" y="0"/>
                  </a:moveTo>
                  <a:lnTo>
                    <a:pt x="993711" y="0"/>
                  </a:lnTo>
                  <a:cubicBezTo>
                    <a:pt x="1023088" y="0"/>
                    <a:pt x="1051263" y="11670"/>
                    <a:pt x="1072036" y="32443"/>
                  </a:cubicBezTo>
                  <a:cubicBezTo>
                    <a:pt x="1092809" y="53216"/>
                    <a:pt x="1104479" y="81391"/>
                    <a:pt x="1104479" y="110768"/>
                  </a:cubicBezTo>
                  <a:lnTo>
                    <a:pt x="1104479" y="418785"/>
                  </a:lnTo>
                  <a:cubicBezTo>
                    <a:pt x="1104479" y="448162"/>
                    <a:pt x="1092809" y="476337"/>
                    <a:pt x="1072036" y="497110"/>
                  </a:cubicBezTo>
                  <a:cubicBezTo>
                    <a:pt x="1051263" y="517883"/>
                    <a:pt x="1023088" y="529553"/>
                    <a:pt x="993711" y="529553"/>
                  </a:cubicBezTo>
                  <a:lnTo>
                    <a:pt x="110768" y="529553"/>
                  </a:lnTo>
                  <a:cubicBezTo>
                    <a:pt x="49593" y="529553"/>
                    <a:pt x="0" y="479961"/>
                    <a:pt x="0" y="418785"/>
                  </a:cubicBezTo>
                  <a:lnTo>
                    <a:pt x="0" y="110768"/>
                  </a:lnTo>
                  <a:cubicBezTo>
                    <a:pt x="0" y="81391"/>
                    <a:pt x="11670" y="53216"/>
                    <a:pt x="32443" y="32443"/>
                  </a:cubicBezTo>
                  <a:cubicBezTo>
                    <a:pt x="53216" y="11670"/>
                    <a:pt x="81391" y="0"/>
                    <a:pt x="110768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104479" cy="6057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299"/>
                </a:lnSpc>
              </a:pPr>
              <a:r>
                <a:rPr lang="en-US" sz="4499">
                  <a:solidFill>
                    <a:srgbClr val="191919"/>
                  </a:solidFill>
                  <a:latin typeface="DM Serif Display"/>
                </a:rPr>
                <a:t>F-Timeshare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6041140" y="3039348"/>
            <a:ext cx="3775042" cy="967718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0">
            <a:off x="2110578" y="6429477"/>
            <a:ext cx="2467988" cy="1852676"/>
            <a:chOff x="0" y="0"/>
            <a:chExt cx="650005" cy="4879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0005" cy="487947"/>
            </a:xfrm>
            <a:custGeom>
              <a:avLst/>
              <a:gdLst/>
              <a:ahLst/>
              <a:cxnLst/>
              <a:rect r="r" b="b" t="t" l="l"/>
              <a:pathLst>
                <a:path h="487947" w="650005">
                  <a:moveTo>
                    <a:pt x="94108" y="0"/>
                  </a:moveTo>
                  <a:lnTo>
                    <a:pt x="555897" y="0"/>
                  </a:lnTo>
                  <a:cubicBezTo>
                    <a:pt x="607872" y="0"/>
                    <a:pt x="650005" y="42134"/>
                    <a:pt x="650005" y="94108"/>
                  </a:cubicBezTo>
                  <a:lnTo>
                    <a:pt x="650005" y="393839"/>
                  </a:lnTo>
                  <a:cubicBezTo>
                    <a:pt x="650005" y="445814"/>
                    <a:pt x="607872" y="487947"/>
                    <a:pt x="555897" y="487947"/>
                  </a:cubicBezTo>
                  <a:lnTo>
                    <a:pt x="94108" y="487947"/>
                  </a:lnTo>
                  <a:cubicBezTo>
                    <a:pt x="42134" y="487947"/>
                    <a:pt x="0" y="445814"/>
                    <a:pt x="0" y="393839"/>
                  </a:cubicBezTo>
                  <a:lnTo>
                    <a:pt x="0" y="94108"/>
                  </a:lnTo>
                  <a:cubicBezTo>
                    <a:pt x="0" y="42134"/>
                    <a:pt x="42134" y="0"/>
                    <a:pt x="94108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650005" cy="554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Easy at finding and booking timeshare service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99441" y="8496465"/>
            <a:ext cx="2495550" cy="1500251"/>
            <a:chOff x="0" y="0"/>
            <a:chExt cx="657264" cy="3951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7264" cy="395128"/>
            </a:xfrm>
            <a:custGeom>
              <a:avLst/>
              <a:gdLst/>
              <a:ahLst/>
              <a:cxnLst/>
              <a:rect r="r" b="b" t="t" l="l"/>
              <a:pathLst>
                <a:path h="39512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302059"/>
                  </a:lnTo>
                  <a:cubicBezTo>
                    <a:pt x="657264" y="326742"/>
                    <a:pt x="647459" y="350415"/>
                    <a:pt x="630005" y="367869"/>
                  </a:cubicBezTo>
                  <a:cubicBezTo>
                    <a:pt x="612551" y="385322"/>
                    <a:pt x="588879" y="395128"/>
                    <a:pt x="564196" y="395128"/>
                  </a:cubicBezTo>
                  <a:lnTo>
                    <a:pt x="93069" y="395128"/>
                  </a:lnTo>
                  <a:cubicBezTo>
                    <a:pt x="68385" y="395128"/>
                    <a:pt x="44713" y="385322"/>
                    <a:pt x="27259" y="367869"/>
                  </a:cubicBezTo>
                  <a:cubicBezTo>
                    <a:pt x="9805" y="350415"/>
                    <a:pt x="0" y="326742"/>
                    <a:pt x="0" y="30205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657264" cy="461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Protect user right with F-Timeshare staff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78566" y="4007066"/>
            <a:ext cx="2925148" cy="1460487"/>
            <a:chOff x="0" y="0"/>
            <a:chExt cx="770409" cy="3846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0409" cy="384655"/>
            </a:xfrm>
            <a:custGeom>
              <a:avLst/>
              <a:gdLst/>
              <a:ahLst/>
              <a:cxnLst/>
              <a:rect r="r" b="b" t="t" l="l"/>
              <a:pathLst>
                <a:path h="384655" w="770409">
                  <a:moveTo>
                    <a:pt x="79400" y="0"/>
                  </a:moveTo>
                  <a:lnTo>
                    <a:pt x="691009" y="0"/>
                  </a:lnTo>
                  <a:cubicBezTo>
                    <a:pt x="712067" y="0"/>
                    <a:pt x="732263" y="8365"/>
                    <a:pt x="747154" y="23256"/>
                  </a:cubicBezTo>
                  <a:cubicBezTo>
                    <a:pt x="762044" y="38146"/>
                    <a:pt x="770409" y="58342"/>
                    <a:pt x="770409" y="79400"/>
                  </a:cubicBezTo>
                  <a:lnTo>
                    <a:pt x="770409" y="305255"/>
                  </a:lnTo>
                  <a:cubicBezTo>
                    <a:pt x="770409" y="349106"/>
                    <a:pt x="734861" y="384655"/>
                    <a:pt x="691009" y="384655"/>
                  </a:cubicBezTo>
                  <a:lnTo>
                    <a:pt x="79400" y="384655"/>
                  </a:lnTo>
                  <a:cubicBezTo>
                    <a:pt x="35549" y="384655"/>
                    <a:pt x="0" y="349106"/>
                    <a:pt x="0" y="305255"/>
                  </a:cubicBezTo>
                  <a:lnTo>
                    <a:pt x="0" y="79400"/>
                  </a:lnTo>
                  <a:cubicBezTo>
                    <a:pt x="0" y="35549"/>
                    <a:pt x="35549" y="0"/>
                    <a:pt x="79400" y="0"/>
                  </a:cubicBezTo>
                  <a:close/>
                </a:path>
              </a:pathLst>
            </a:custGeom>
            <a:solidFill>
              <a:srgbClr val="FEE600"/>
            </a:solidFill>
            <a:ln w="19050" cap="rnd">
              <a:solidFill>
                <a:srgbClr val="191919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70409" cy="4322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91919"/>
                  </a:solidFill>
                  <a:latin typeface="DM Serif Display"/>
                </a:rPr>
                <a:t>Customer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29627" y="4228560"/>
            <a:ext cx="2893588" cy="1532000"/>
            <a:chOff x="0" y="0"/>
            <a:chExt cx="762097" cy="403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2097" cy="403490"/>
            </a:xfrm>
            <a:custGeom>
              <a:avLst/>
              <a:gdLst/>
              <a:ahLst/>
              <a:cxnLst/>
              <a:rect r="r" b="b" t="t" l="l"/>
              <a:pathLst>
                <a:path h="403490" w="762097">
                  <a:moveTo>
                    <a:pt x="80266" y="0"/>
                  </a:moveTo>
                  <a:lnTo>
                    <a:pt x="681831" y="0"/>
                  </a:lnTo>
                  <a:cubicBezTo>
                    <a:pt x="703119" y="0"/>
                    <a:pt x="723535" y="8457"/>
                    <a:pt x="738588" y="23509"/>
                  </a:cubicBezTo>
                  <a:cubicBezTo>
                    <a:pt x="753641" y="38562"/>
                    <a:pt x="762097" y="58978"/>
                    <a:pt x="762097" y="80266"/>
                  </a:cubicBezTo>
                  <a:lnTo>
                    <a:pt x="762097" y="323223"/>
                  </a:lnTo>
                  <a:cubicBezTo>
                    <a:pt x="762097" y="344511"/>
                    <a:pt x="753641" y="364927"/>
                    <a:pt x="738588" y="379980"/>
                  </a:cubicBezTo>
                  <a:cubicBezTo>
                    <a:pt x="723535" y="395033"/>
                    <a:pt x="703119" y="403490"/>
                    <a:pt x="681831" y="403490"/>
                  </a:cubicBezTo>
                  <a:lnTo>
                    <a:pt x="80266" y="403490"/>
                  </a:lnTo>
                  <a:cubicBezTo>
                    <a:pt x="58978" y="403490"/>
                    <a:pt x="38562" y="395033"/>
                    <a:pt x="23509" y="379980"/>
                  </a:cubicBezTo>
                  <a:cubicBezTo>
                    <a:pt x="8457" y="364927"/>
                    <a:pt x="0" y="344511"/>
                    <a:pt x="0" y="323223"/>
                  </a:cubicBezTo>
                  <a:lnTo>
                    <a:pt x="0" y="80266"/>
                  </a:lnTo>
                  <a:cubicBezTo>
                    <a:pt x="0" y="58978"/>
                    <a:pt x="8457" y="38562"/>
                    <a:pt x="23509" y="23509"/>
                  </a:cubicBezTo>
                  <a:cubicBezTo>
                    <a:pt x="38562" y="8457"/>
                    <a:pt x="58978" y="0"/>
                    <a:pt x="80266" y="0"/>
                  </a:cubicBezTo>
                  <a:close/>
                </a:path>
              </a:pathLst>
            </a:custGeom>
            <a:solidFill>
              <a:srgbClr val="FEE600"/>
            </a:solidFill>
            <a:ln w="19050" cap="rnd">
              <a:solidFill>
                <a:srgbClr val="191919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62097" cy="45111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91919"/>
                  </a:solidFill>
                  <a:latin typeface="DM Serif Display"/>
                </a:rPr>
                <a:t>Timeshare owner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0"/>
            <a:ext cx="2110578" cy="10287000"/>
            <a:chOff x="0" y="0"/>
            <a:chExt cx="555872" cy="27093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587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5872">
                  <a:moveTo>
                    <a:pt x="0" y="0"/>
                  </a:moveTo>
                  <a:lnTo>
                    <a:pt x="555872" y="0"/>
                  </a:lnTo>
                  <a:lnTo>
                    <a:pt x="55587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29E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555872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44974" y="586305"/>
            <a:ext cx="4019681" cy="1586325"/>
            <a:chOff x="0" y="0"/>
            <a:chExt cx="1058682" cy="4177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58682" cy="417797"/>
            </a:xfrm>
            <a:custGeom>
              <a:avLst/>
              <a:gdLst/>
              <a:ahLst/>
              <a:cxnLst/>
              <a:rect r="r" b="b" t="t" l="l"/>
              <a:pathLst>
                <a:path h="417797" w="1058682">
                  <a:moveTo>
                    <a:pt x="96300" y="0"/>
                  </a:moveTo>
                  <a:lnTo>
                    <a:pt x="962381" y="0"/>
                  </a:lnTo>
                  <a:cubicBezTo>
                    <a:pt x="987922" y="0"/>
                    <a:pt x="1012416" y="10146"/>
                    <a:pt x="1030476" y="28206"/>
                  </a:cubicBezTo>
                  <a:cubicBezTo>
                    <a:pt x="1048536" y="46265"/>
                    <a:pt x="1058682" y="70760"/>
                    <a:pt x="1058682" y="96300"/>
                  </a:cubicBezTo>
                  <a:lnTo>
                    <a:pt x="1058682" y="321497"/>
                  </a:lnTo>
                  <a:cubicBezTo>
                    <a:pt x="1058682" y="374682"/>
                    <a:pt x="1015566" y="417797"/>
                    <a:pt x="962381" y="417797"/>
                  </a:cubicBezTo>
                  <a:lnTo>
                    <a:pt x="96300" y="417797"/>
                  </a:lnTo>
                  <a:cubicBezTo>
                    <a:pt x="70760" y="417797"/>
                    <a:pt x="46265" y="407652"/>
                    <a:pt x="28206" y="389592"/>
                  </a:cubicBezTo>
                  <a:cubicBezTo>
                    <a:pt x="10146" y="371532"/>
                    <a:pt x="0" y="347038"/>
                    <a:pt x="0" y="321497"/>
                  </a:cubicBezTo>
                  <a:lnTo>
                    <a:pt x="0" y="96300"/>
                  </a:lnTo>
                  <a:cubicBezTo>
                    <a:pt x="0" y="70760"/>
                    <a:pt x="10146" y="46265"/>
                    <a:pt x="28206" y="28206"/>
                  </a:cubicBezTo>
                  <a:cubicBezTo>
                    <a:pt x="46265" y="10146"/>
                    <a:pt x="70760" y="0"/>
                    <a:pt x="9630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058682" cy="484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191919"/>
                  </a:solidFill>
                  <a:latin typeface="Telegraf Bold"/>
                </a:rPr>
                <a:t>Benefits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9816181" y="3039348"/>
            <a:ext cx="4260240" cy="1189212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3054814" y="8672677"/>
            <a:ext cx="2495550" cy="1147826"/>
            <a:chOff x="0" y="0"/>
            <a:chExt cx="657264" cy="30230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7264" cy="302308"/>
            </a:xfrm>
            <a:custGeom>
              <a:avLst/>
              <a:gdLst/>
              <a:ahLst/>
              <a:cxnLst/>
              <a:rect r="r" b="b" t="t" l="l"/>
              <a:pathLst>
                <a:path h="30230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209239"/>
                  </a:lnTo>
                  <a:cubicBezTo>
                    <a:pt x="657264" y="233923"/>
                    <a:pt x="647459" y="257595"/>
                    <a:pt x="630005" y="275049"/>
                  </a:cubicBezTo>
                  <a:cubicBezTo>
                    <a:pt x="612551" y="292503"/>
                    <a:pt x="588879" y="302308"/>
                    <a:pt x="564196" y="302308"/>
                  </a:cubicBezTo>
                  <a:lnTo>
                    <a:pt x="93069" y="302308"/>
                  </a:lnTo>
                  <a:cubicBezTo>
                    <a:pt x="68385" y="302308"/>
                    <a:pt x="44713" y="292503"/>
                    <a:pt x="27259" y="275049"/>
                  </a:cubicBezTo>
                  <a:cubicBezTo>
                    <a:pt x="9805" y="257595"/>
                    <a:pt x="0" y="233923"/>
                    <a:pt x="0" y="20923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657264" cy="3689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User information security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719397" y="5848452"/>
            <a:ext cx="2495550" cy="933450"/>
            <a:chOff x="0" y="0"/>
            <a:chExt cx="657264" cy="24584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657264" cy="3125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Clear in payment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>
            <a:off x="6041140" y="5467553"/>
            <a:ext cx="1678257" cy="847623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6041140" y="5467553"/>
            <a:ext cx="1006076" cy="3028911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H="true">
            <a:off x="3476401" y="5467553"/>
            <a:ext cx="2564739" cy="953056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>
            <a:off x="4302589" y="5467553"/>
            <a:ext cx="1738551" cy="3205124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5" id="35"/>
          <p:cNvGrpSpPr/>
          <p:nvPr/>
        </p:nvGrpSpPr>
        <p:grpSpPr>
          <a:xfrm rot="0">
            <a:off x="7719397" y="7003390"/>
            <a:ext cx="2495550" cy="1216499"/>
            <a:chOff x="0" y="0"/>
            <a:chExt cx="657264" cy="32039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57264" cy="320395"/>
            </a:xfrm>
            <a:custGeom>
              <a:avLst/>
              <a:gdLst/>
              <a:ahLst/>
              <a:cxnLst/>
              <a:rect r="r" b="b" t="t" l="l"/>
              <a:pathLst>
                <a:path h="320395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227326"/>
                  </a:lnTo>
                  <a:cubicBezTo>
                    <a:pt x="657264" y="252009"/>
                    <a:pt x="647459" y="275682"/>
                    <a:pt x="630005" y="293136"/>
                  </a:cubicBezTo>
                  <a:cubicBezTo>
                    <a:pt x="612551" y="310589"/>
                    <a:pt x="588879" y="320395"/>
                    <a:pt x="564196" y="320395"/>
                  </a:cubicBezTo>
                  <a:lnTo>
                    <a:pt x="93069" y="320395"/>
                  </a:lnTo>
                  <a:cubicBezTo>
                    <a:pt x="68385" y="320395"/>
                    <a:pt x="44713" y="310589"/>
                    <a:pt x="27259" y="293136"/>
                  </a:cubicBezTo>
                  <a:cubicBezTo>
                    <a:pt x="9805" y="275682"/>
                    <a:pt x="0" y="252009"/>
                    <a:pt x="0" y="227326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657264" cy="38707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Booking management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>
            <a:off x="6041140" y="5467553"/>
            <a:ext cx="1678257" cy="2144086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13686549" y="8105940"/>
            <a:ext cx="2495550" cy="1500251"/>
            <a:chOff x="0" y="0"/>
            <a:chExt cx="657264" cy="39512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57264" cy="395128"/>
            </a:xfrm>
            <a:custGeom>
              <a:avLst/>
              <a:gdLst/>
              <a:ahLst/>
              <a:cxnLst/>
              <a:rect r="r" b="b" t="t" l="l"/>
              <a:pathLst>
                <a:path h="39512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302059"/>
                  </a:lnTo>
                  <a:cubicBezTo>
                    <a:pt x="657264" y="326742"/>
                    <a:pt x="647459" y="350415"/>
                    <a:pt x="630005" y="367869"/>
                  </a:cubicBezTo>
                  <a:cubicBezTo>
                    <a:pt x="612551" y="385322"/>
                    <a:pt x="588879" y="395128"/>
                    <a:pt x="564196" y="395128"/>
                  </a:cubicBezTo>
                  <a:lnTo>
                    <a:pt x="93069" y="395128"/>
                  </a:lnTo>
                  <a:cubicBezTo>
                    <a:pt x="68385" y="395128"/>
                    <a:pt x="44713" y="385322"/>
                    <a:pt x="27259" y="367869"/>
                  </a:cubicBezTo>
                  <a:cubicBezTo>
                    <a:pt x="9805" y="350415"/>
                    <a:pt x="0" y="326742"/>
                    <a:pt x="0" y="30205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66675"/>
              <a:ext cx="657264" cy="461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Manage Timeshare products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5792450" y="6207989"/>
            <a:ext cx="2495550" cy="1147826"/>
            <a:chOff x="0" y="0"/>
            <a:chExt cx="657264" cy="30230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57264" cy="302308"/>
            </a:xfrm>
            <a:custGeom>
              <a:avLst/>
              <a:gdLst/>
              <a:ahLst/>
              <a:cxnLst/>
              <a:rect r="r" b="b" t="t" l="l"/>
              <a:pathLst>
                <a:path h="30230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209239"/>
                  </a:lnTo>
                  <a:cubicBezTo>
                    <a:pt x="657264" y="233923"/>
                    <a:pt x="647459" y="257595"/>
                    <a:pt x="630005" y="275049"/>
                  </a:cubicBezTo>
                  <a:cubicBezTo>
                    <a:pt x="612551" y="292503"/>
                    <a:pt x="588879" y="302308"/>
                    <a:pt x="564196" y="302308"/>
                  </a:cubicBezTo>
                  <a:lnTo>
                    <a:pt x="93069" y="302308"/>
                  </a:lnTo>
                  <a:cubicBezTo>
                    <a:pt x="68385" y="302308"/>
                    <a:pt x="44713" y="292503"/>
                    <a:pt x="27259" y="275049"/>
                  </a:cubicBezTo>
                  <a:cubicBezTo>
                    <a:pt x="9805" y="257595"/>
                    <a:pt x="0" y="233923"/>
                    <a:pt x="0" y="20923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657264" cy="3689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Easy at finding customer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881697" y="6605689"/>
            <a:ext cx="2495550" cy="1500251"/>
            <a:chOff x="0" y="0"/>
            <a:chExt cx="657264" cy="39512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57264" cy="395128"/>
            </a:xfrm>
            <a:custGeom>
              <a:avLst/>
              <a:gdLst/>
              <a:ahLst/>
              <a:cxnLst/>
              <a:rect r="r" b="b" t="t" l="l"/>
              <a:pathLst>
                <a:path h="39512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302059"/>
                  </a:lnTo>
                  <a:cubicBezTo>
                    <a:pt x="657264" y="326742"/>
                    <a:pt x="647459" y="350415"/>
                    <a:pt x="630005" y="367869"/>
                  </a:cubicBezTo>
                  <a:cubicBezTo>
                    <a:pt x="612551" y="385322"/>
                    <a:pt x="588879" y="395128"/>
                    <a:pt x="564196" y="395128"/>
                  </a:cubicBezTo>
                  <a:lnTo>
                    <a:pt x="93069" y="395128"/>
                  </a:lnTo>
                  <a:cubicBezTo>
                    <a:pt x="68385" y="395128"/>
                    <a:pt x="44713" y="385322"/>
                    <a:pt x="27259" y="367869"/>
                  </a:cubicBezTo>
                  <a:cubicBezTo>
                    <a:pt x="9805" y="350415"/>
                    <a:pt x="0" y="326742"/>
                    <a:pt x="0" y="30205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66675"/>
              <a:ext cx="657264" cy="461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 Timeshare financial management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>
            <a:off x="14080715" y="5697549"/>
            <a:ext cx="2101383" cy="731927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14076421" y="5760560"/>
            <a:ext cx="857902" cy="234538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 flipH="true">
            <a:off x="12129472" y="5760560"/>
            <a:ext cx="1946949" cy="845129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58003" y="0"/>
            <a:ext cx="2379592" cy="10620692"/>
            <a:chOff x="0" y="0"/>
            <a:chExt cx="1356641" cy="60550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6641" cy="6055013"/>
            </a:xfrm>
            <a:custGeom>
              <a:avLst/>
              <a:gdLst/>
              <a:ahLst/>
              <a:cxnLst/>
              <a:rect r="r" b="b" t="t" l="l"/>
              <a:pathLst>
                <a:path h="6055013" w="1356641">
                  <a:moveTo>
                    <a:pt x="0" y="0"/>
                  </a:moveTo>
                  <a:lnTo>
                    <a:pt x="1356641" y="0"/>
                  </a:lnTo>
                  <a:lnTo>
                    <a:pt x="1356641" y="6055013"/>
                  </a:lnTo>
                  <a:lnTo>
                    <a:pt x="0" y="6055013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56641" cy="6093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67666" y="5534285"/>
            <a:ext cx="13020334" cy="4406653"/>
            <a:chOff x="0" y="0"/>
            <a:chExt cx="3429224" cy="1160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224" cy="1160600"/>
            </a:xfrm>
            <a:custGeom>
              <a:avLst/>
              <a:gdLst/>
              <a:ahLst/>
              <a:cxnLst/>
              <a:rect r="r" b="b" t="t" l="l"/>
              <a:pathLst>
                <a:path h="1160600" w="3429224">
                  <a:moveTo>
                    <a:pt x="0" y="0"/>
                  </a:moveTo>
                  <a:lnTo>
                    <a:pt x="3429224" y="0"/>
                  </a:lnTo>
                  <a:lnTo>
                    <a:pt x="3429224" y="1160600"/>
                  </a:lnTo>
                  <a:lnTo>
                    <a:pt x="0" y="1160600"/>
                  </a:lnTo>
                  <a:close/>
                </a:path>
              </a:pathLst>
            </a:custGeom>
            <a:solidFill>
              <a:srgbClr val="1C19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429224" cy="1198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5267666" cy="10287000"/>
            <a:chOff x="0" y="0"/>
            <a:chExt cx="816099" cy="1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6099" cy="1593725"/>
            </a:xfrm>
            <a:custGeom>
              <a:avLst/>
              <a:gdLst/>
              <a:ahLst/>
              <a:cxnLst/>
              <a:rect r="r" b="b" t="t" l="l"/>
              <a:pathLst>
                <a:path h="1593725" w="816099">
                  <a:moveTo>
                    <a:pt x="0" y="0"/>
                  </a:moveTo>
                  <a:lnTo>
                    <a:pt x="816099" y="0"/>
                  </a:lnTo>
                  <a:lnTo>
                    <a:pt x="81609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5095" t="0" r="-15095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1028700" y="9239250"/>
            <a:ext cx="90937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6219446" y="0"/>
            <a:ext cx="1425678" cy="1028700"/>
            <a:chOff x="0" y="0"/>
            <a:chExt cx="812800" cy="5864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586477"/>
            </a:xfrm>
            <a:custGeom>
              <a:avLst/>
              <a:gdLst/>
              <a:ahLst/>
              <a:cxnLst/>
              <a:rect r="r" b="b" t="t" l="l"/>
              <a:pathLst>
                <a:path h="58647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86477"/>
                  </a:lnTo>
                  <a:lnTo>
                    <a:pt x="0" y="586477"/>
                  </a:lnTo>
                  <a:close/>
                </a:path>
              </a:pathLst>
            </a:custGeom>
            <a:solidFill>
              <a:srgbClr val="F4B32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624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257906" y="4983135"/>
            <a:ext cx="2826505" cy="282650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3846" r="0" b="-3846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364580" y="4983135"/>
            <a:ext cx="2826505" cy="282650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471255" y="5143500"/>
            <a:ext cx="2826505" cy="282650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19999" r="0" b="-2000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257906" y="8076340"/>
            <a:ext cx="282650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</a:rPr>
              <a:t>Admin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64580" y="8076340"/>
            <a:ext cx="282650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</a:rPr>
              <a:t>Staff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71255" y="8076340"/>
            <a:ext cx="282650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</a:rPr>
              <a:t>Customer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19446" y="1580184"/>
            <a:ext cx="7669365" cy="92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42"/>
              </a:lnSpc>
              <a:spcBef>
                <a:spcPct val="0"/>
              </a:spcBef>
            </a:pPr>
            <a:r>
              <a:rPr lang="en-US" sz="5458">
                <a:solidFill>
                  <a:srgbClr val="FFDE59"/>
                </a:solidFill>
                <a:latin typeface="DM Serif Display"/>
              </a:rPr>
              <a:t>ROLES OF PROJECT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64188" y="4935884"/>
            <a:ext cx="4193569" cy="2010648"/>
            <a:chOff x="0" y="0"/>
            <a:chExt cx="1104479" cy="52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479" cy="529553"/>
            </a:xfrm>
            <a:custGeom>
              <a:avLst/>
              <a:gdLst/>
              <a:ahLst/>
              <a:cxnLst/>
              <a:rect r="r" b="b" t="t" l="l"/>
              <a:pathLst>
                <a:path h="529553" w="1104479">
                  <a:moveTo>
                    <a:pt x="110768" y="0"/>
                  </a:moveTo>
                  <a:lnTo>
                    <a:pt x="993711" y="0"/>
                  </a:lnTo>
                  <a:cubicBezTo>
                    <a:pt x="1023088" y="0"/>
                    <a:pt x="1051263" y="11670"/>
                    <a:pt x="1072036" y="32443"/>
                  </a:cubicBezTo>
                  <a:cubicBezTo>
                    <a:pt x="1092809" y="53216"/>
                    <a:pt x="1104479" y="81391"/>
                    <a:pt x="1104479" y="110768"/>
                  </a:cubicBezTo>
                  <a:lnTo>
                    <a:pt x="1104479" y="418785"/>
                  </a:lnTo>
                  <a:cubicBezTo>
                    <a:pt x="1104479" y="448162"/>
                    <a:pt x="1092809" y="476337"/>
                    <a:pt x="1072036" y="497110"/>
                  </a:cubicBezTo>
                  <a:cubicBezTo>
                    <a:pt x="1051263" y="517883"/>
                    <a:pt x="1023088" y="529553"/>
                    <a:pt x="993711" y="529553"/>
                  </a:cubicBezTo>
                  <a:lnTo>
                    <a:pt x="110768" y="529553"/>
                  </a:lnTo>
                  <a:cubicBezTo>
                    <a:pt x="49593" y="529553"/>
                    <a:pt x="0" y="479961"/>
                    <a:pt x="0" y="418785"/>
                  </a:cubicBezTo>
                  <a:lnTo>
                    <a:pt x="0" y="110768"/>
                  </a:lnTo>
                  <a:cubicBezTo>
                    <a:pt x="0" y="81391"/>
                    <a:pt x="11670" y="53216"/>
                    <a:pt x="32443" y="32443"/>
                  </a:cubicBezTo>
                  <a:cubicBezTo>
                    <a:pt x="53216" y="11670"/>
                    <a:pt x="81391" y="0"/>
                    <a:pt x="110768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04479" cy="624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191919"/>
                  </a:solidFill>
                  <a:latin typeface="DM Serif Display"/>
                </a:rPr>
                <a:t>Customer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31452" y="4935884"/>
            <a:ext cx="2467988" cy="1852676"/>
            <a:chOff x="0" y="0"/>
            <a:chExt cx="650005" cy="4879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0005" cy="487947"/>
            </a:xfrm>
            <a:custGeom>
              <a:avLst/>
              <a:gdLst/>
              <a:ahLst/>
              <a:cxnLst/>
              <a:rect r="r" b="b" t="t" l="l"/>
              <a:pathLst>
                <a:path h="487947" w="650005">
                  <a:moveTo>
                    <a:pt x="94108" y="0"/>
                  </a:moveTo>
                  <a:lnTo>
                    <a:pt x="555897" y="0"/>
                  </a:lnTo>
                  <a:cubicBezTo>
                    <a:pt x="607872" y="0"/>
                    <a:pt x="650005" y="42134"/>
                    <a:pt x="650005" y="94108"/>
                  </a:cubicBezTo>
                  <a:lnTo>
                    <a:pt x="650005" y="393839"/>
                  </a:lnTo>
                  <a:cubicBezTo>
                    <a:pt x="650005" y="445814"/>
                    <a:pt x="607872" y="487947"/>
                    <a:pt x="555897" y="487947"/>
                  </a:cubicBezTo>
                  <a:lnTo>
                    <a:pt x="94108" y="487947"/>
                  </a:lnTo>
                  <a:cubicBezTo>
                    <a:pt x="42134" y="487947"/>
                    <a:pt x="0" y="445814"/>
                    <a:pt x="0" y="393839"/>
                  </a:cubicBezTo>
                  <a:lnTo>
                    <a:pt x="0" y="94108"/>
                  </a:lnTo>
                  <a:cubicBezTo>
                    <a:pt x="0" y="42134"/>
                    <a:pt x="42134" y="0"/>
                    <a:pt x="94108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650005" cy="554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 Feedback, Report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65447" y="7260926"/>
            <a:ext cx="1980340" cy="1186150"/>
            <a:chOff x="0" y="0"/>
            <a:chExt cx="521571" cy="3124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1571" cy="312402"/>
            </a:xfrm>
            <a:custGeom>
              <a:avLst/>
              <a:gdLst/>
              <a:ahLst/>
              <a:cxnLst/>
              <a:rect r="r" b="b" t="t" l="l"/>
              <a:pathLst>
                <a:path h="312402" w="521571">
                  <a:moveTo>
                    <a:pt x="117282" y="0"/>
                  </a:moveTo>
                  <a:lnTo>
                    <a:pt x="404289" y="0"/>
                  </a:lnTo>
                  <a:cubicBezTo>
                    <a:pt x="435394" y="0"/>
                    <a:pt x="465225" y="12356"/>
                    <a:pt x="487220" y="34351"/>
                  </a:cubicBezTo>
                  <a:cubicBezTo>
                    <a:pt x="509215" y="56346"/>
                    <a:pt x="521571" y="86177"/>
                    <a:pt x="521571" y="117282"/>
                  </a:cubicBezTo>
                  <a:lnTo>
                    <a:pt x="521571" y="195120"/>
                  </a:lnTo>
                  <a:cubicBezTo>
                    <a:pt x="521571" y="226225"/>
                    <a:pt x="509215" y="256056"/>
                    <a:pt x="487220" y="278051"/>
                  </a:cubicBezTo>
                  <a:cubicBezTo>
                    <a:pt x="465225" y="300045"/>
                    <a:pt x="435394" y="312402"/>
                    <a:pt x="404289" y="312402"/>
                  </a:cubicBezTo>
                  <a:lnTo>
                    <a:pt x="117282" y="312402"/>
                  </a:lnTo>
                  <a:cubicBezTo>
                    <a:pt x="86177" y="312402"/>
                    <a:pt x="56346" y="300045"/>
                    <a:pt x="34351" y="278051"/>
                  </a:cubicBezTo>
                  <a:cubicBezTo>
                    <a:pt x="12356" y="256056"/>
                    <a:pt x="0" y="226225"/>
                    <a:pt x="0" y="195120"/>
                  </a:cubicBezTo>
                  <a:lnTo>
                    <a:pt x="0" y="117282"/>
                  </a:lnTo>
                  <a:cubicBezTo>
                    <a:pt x="0" y="86177"/>
                    <a:pt x="12356" y="56346"/>
                    <a:pt x="34351" y="34351"/>
                  </a:cubicBezTo>
                  <a:cubicBezTo>
                    <a:pt x="56346" y="12356"/>
                    <a:pt x="86177" y="0"/>
                    <a:pt x="11728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21571" cy="37907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Create timeshare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2110578" cy="10287000"/>
            <a:chOff x="0" y="0"/>
            <a:chExt cx="555872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587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5872">
                  <a:moveTo>
                    <a:pt x="0" y="0"/>
                  </a:moveTo>
                  <a:lnTo>
                    <a:pt x="555872" y="0"/>
                  </a:lnTo>
                  <a:lnTo>
                    <a:pt x="55587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29E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555872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7909" y="244942"/>
            <a:ext cx="10123064" cy="1567516"/>
            <a:chOff x="0" y="0"/>
            <a:chExt cx="2666157" cy="4128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66157" cy="412844"/>
            </a:xfrm>
            <a:custGeom>
              <a:avLst/>
              <a:gdLst/>
              <a:ahLst/>
              <a:cxnLst/>
              <a:rect r="r" b="b" t="t" l="l"/>
              <a:pathLst>
                <a:path h="412844" w="2666157">
                  <a:moveTo>
                    <a:pt x="38239" y="0"/>
                  </a:moveTo>
                  <a:lnTo>
                    <a:pt x="2627918" y="0"/>
                  </a:lnTo>
                  <a:cubicBezTo>
                    <a:pt x="2638060" y="0"/>
                    <a:pt x="2647786" y="4029"/>
                    <a:pt x="2654957" y="11200"/>
                  </a:cubicBezTo>
                  <a:cubicBezTo>
                    <a:pt x="2662128" y="18371"/>
                    <a:pt x="2666157" y="28097"/>
                    <a:pt x="2666157" y="38239"/>
                  </a:cubicBezTo>
                  <a:lnTo>
                    <a:pt x="2666157" y="374605"/>
                  </a:lnTo>
                  <a:cubicBezTo>
                    <a:pt x="2666157" y="384746"/>
                    <a:pt x="2662128" y="394472"/>
                    <a:pt x="2654957" y="401644"/>
                  </a:cubicBezTo>
                  <a:cubicBezTo>
                    <a:pt x="2647786" y="408815"/>
                    <a:pt x="2638060" y="412844"/>
                    <a:pt x="2627918" y="412844"/>
                  </a:cubicBezTo>
                  <a:lnTo>
                    <a:pt x="38239" y="412844"/>
                  </a:lnTo>
                  <a:cubicBezTo>
                    <a:pt x="28097" y="412844"/>
                    <a:pt x="18371" y="408815"/>
                    <a:pt x="11200" y="401644"/>
                  </a:cubicBezTo>
                  <a:cubicBezTo>
                    <a:pt x="4029" y="394472"/>
                    <a:pt x="0" y="384746"/>
                    <a:pt x="0" y="374605"/>
                  </a:cubicBezTo>
                  <a:lnTo>
                    <a:pt x="0" y="38239"/>
                  </a:lnTo>
                  <a:cubicBezTo>
                    <a:pt x="0" y="28097"/>
                    <a:pt x="4029" y="18371"/>
                    <a:pt x="11200" y="11200"/>
                  </a:cubicBezTo>
                  <a:cubicBezTo>
                    <a:pt x="18371" y="4029"/>
                    <a:pt x="28097" y="0"/>
                    <a:pt x="38239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666157" cy="4795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191919"/>
                  </a:solidFill>
                  <a:latin typeface="Telegraf Bold"/>
                </a:rPr>
                <a:t>Use case - Customer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21111" y="2622236"/>
            <a:ext cx="2495550" cy="1147826"/>
            <a:chOff x="0" y="0"/>
            <a:chExt cx="657264" cy="3023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7264" cy="302308"/>
            </a:xfrm>
            <a:custGeom>
              <a:avLst/>
              <a:gdLst/>
              <a:ahLst/>
              <a:cxnLst/>
              <a:rect r="r" b="b" t="t" l="l"/>
              <a:pathLst>
                <a:path h="30230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209239"/>
                  </a:lnTo>
                  <a:cubicBezTo>
                    <a:pt x="657264" y="233923"/>
                    <a:pt x="647459" y="257595"/>
                    <a:pt x="630005" y="275049"/>
                  </a:cubicBezTo>
                  <a:cubicBezTo>
                    <a:pt x="612551" y="292503"/>
                    <a:pt x="588879" y="302308"/>
                    <a:pt x="564196" y="302308"/>
                  </a:cubicBezTo>
                  <a:lnTo>
                    <a:pt x="93069" y="302308"/>
                  </a:lnTo>
                  <a:cubicBezTo>
                    <a:pt x="68385" y="302308"/>
                    <a:pt x="44713" y="292503"/>
                    <a:pt x="27259" y="275049"/>
                  </a:cubicBezTo>
                  <a:cubicBezTo>
                    <a:pt x="9805" y="257595"/>
                    <a:pt x="0" y="233923"/>
                    <a:pt x="0" y="20923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657264" cy="3689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Search Timeshare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2957757" y="5600365"/>
            <a:ext cx="2414549" cy="340843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13319557" y="7854001"/>
            <a:ext cx="2495550" cy="1500251"/>
            <a:chOff x="0" y="0"/>
            <a:chExt cx="657264" cy="39512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264" cy="395128"/>
            </a:xfrm>
            <a:custGeom>
              <a:avLst/>
              <a:gdLst/>
              <a:ahLst/>
              <a:cxnLst/>
              <a:rect r="r" b="b" t="t" l="l"/>
              <a:pathLst>
                <a:path h="39512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302059"/>
                  </a:lnTo>
                  <a:cubicBezTo>
                    <a:pt x="657264" y="326742"/>
                    <a:pt x="647459" y="350415"/>
                    <a:pt x="630005" y="367869"/>
                  </a:cubicBezTo>
                  <a:cubicBezTo>
                    <a:pt x="612551" y="385322"/>
                    <a:pt x="588879" y="395128"/>
                    <a:pt x="564196" y="395128"/>
                  </a:cubicBezTo>
                  <a:lnTo>
                    <a:pt x="93069" y="395128"/>
                  </a:lnTo>
                  <a:cubicBezTo>
                    <a:pt x="68385" y="395128"/>
                    <a:pt x="44713" y="385322"/>
                    <a:pt x="27259" y="367869"/>
                  </a:cubicBezTo>
                  <a:cubicBezTo>
                    <a:pt x="9805" y="350415"/>
                    <a:pt x="0" y="326742"/>
                    <a:pt x="0" y="30205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657264" cy="461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Manage Timeshare products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372306" y="5026452"/>
            <a:ext cx="2495550" cy="1147826"/>
            <a:chOff x="0" y="0"/>
            <a:chExt cx="657264" cy="3023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7264" cy="302308"/>
            </a:xfrm>
            <a:custGeom>
              <a:avLst/>
              <a:gdLst/>
              <a:ahLst/>
              <a:cxnLst/>
              <a:rect r="r" b="b" t="t" l="l"/>
              <a:pathLst>
                <a:path h="30230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209239"/>
                  </a:lnTo>
                  <a:cubicBezTo>
                    <a:pt x="657264" y="233923"/>
                    <a:pt x="647459" y="257595"/>
                    <a:pt x="630005" y="275049"/>
                  </a:cubicBezTo>
                  <a:cubicBezTo>
                    <a:pt x="612551" y="292503"/>
                    <a:pt x="588879" y="302308"/>
                    <a:pt x="564196" y="302308"/>
                  </a:cubicBezTo>
                  <a:lnTo>
                    <a:pt x="93069" y="302308"/>
                  </a:lnTo>
                  <a:cubicBezTo>
                    <a:pt x="68385" y="302308"/>
                    <a:pt x="44713" y="292503"/>
                    <a:pt x="27259" y="275049"/>
                  </a:cubicBezTo>
                  <a:cubicBezTo>
                    <a:pt x="9805" y="257595"/>
                    <a:pt x="0" y="233923"/>
                    <a:pt x="0" y="20923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657264" cy="3689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Manage Booking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71782" y="2072928"/>
            <a:ext cx="2495550" cy="1500251"/>
            <a:chOff x="0" y="0"/>
            <a:chExt cx="657264" cy="39512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7264" cy="395128"/>
            </a:xfrm>
            <a:custGeom>
              <a:avLst/>
              <a:gdLst/>
              <a:ahLst/>
              <a:cxnLst/>
              <a:rect r="r" b="b" t="t" l="l"/>
              <a:pathLst>
                <a:path h="39512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302059"/>
                  </a:lnTo>
                  <a:cubicBezTo>
                    <a:pt x="657264" y="326742"/>
                    <a:pt x="647459" y="350415"/>
                    <a:pt x="630005" y="367869"/>
                  </a:cubicBezTo>
                  <a:cubicBezTo>
                    <a:pt x="612551" y="385322"/>
                    <a:pt x="588879" y="395128"/>
                    <a:pt x="564196" y="395128"/>
                  </a:cubicBezTo>
                  <a:lnTo>
                    <a:pt x="93069" y="395128"/>
                  </a:lnTo>
                  <a:cubicBezTo>
                    <a:pt x="68385" y="395128"/>
                    <a:pt x="44713" y="385322"/>
                    <a:pt x="27259" y="367869"/>
                  </a:cubicBezTo>
                  <a:cubicBezTo>
                    <a:pt x="9805" y="350415"/>
                    <a:pt x="0" y="326742"/>
                    <a:pt x="0" y="30205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657264" cy="461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Manage Revenue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2071782" y="6946532"/>
            <a:ext cx="2495550" cy="907469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V="true">
            <a:off x="12294787" y="3573178"/>
            <a:ext cx="1024770" cy="1362706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>
            <a:off x="6545787" y="6596164"/>
            <a:ext cx="2404115" cy="1257837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6868886" y="3770062"/>
            <a:ext cx="2613903" cy="1165822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 flipV="true">
            <a:off x="5799441" y="5862222"/>
            <a:ext cx="2964748" cy="78986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64188" y="4935884"/>
            <a:ext cx="4193569" cy="2010648"/>
            <a:chOff x="0" y="0"/>
            <a:chExt cx="1104479" cy="52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479" cy="529553"/>
            </a:xfrm>
            <a:custGeom>
              <a:avLst/>
              <a:gdLst/>
              <a:ahLst/>
              <a:cxnLst/>
              <a:rect r="r" b="b" t="t" l="l"/>
              <a:pathLst>
                <a:path h="529553" w="1104479">
                  <a:moveTo>
                    <a:pt x="110768" y="0"/>
                  </a:moveTo>
                  <a:lnTo>
                    <a:pt x="993711" y="0"/>
                  </a:lnTo>
                  <a:cubicBezTo>
                    <a:pt x="1023088" y="0"/>
                    <a:pt x="1051263" y="11670"/>
                    <a:pt x="1072036" y="32443"/>
                  </a:cubicBezTo>
                  <a:cubicBezTo>
                    <a:pt x="1092809" y="53216"/>
                    <a:pt x="1104479" y="81391"/>
                    <a:pt x="1104479" y="110768"/>
                  </a:cubicBezTo>
                  <a:lnTo>
                    <a:pt x="1104479" y="418785"/>
                  </a:lnTo>
                  <a:cubicBezTo>
                    <a:pt x="1104479" y="448162"/>
                    <a:pt x="1092809" y="476337"/>
                    <a:pt x="1072036" y="497110"/>
                  </a:cubicBezTo>
                  <a:cubicBezTo>
                    <a:pt x="1051263" y="517883"/>
                    <a:pt x="1023088" y="529553"/>
                    <a:pt x="993711" y="529553"/>
                  </a:cubicBezTo>
                  <a:lnTo>
                    <a:pt x="110768" y="529553"/>
                  </a:lnTo>
                  <a:cubicBezTo>
                    <a:pt x="49593" y="529553"/>
                    <a:pt x="0" y="479961"/>
                    <a:pt x="0" y="418785"/>
                  </a:cubicBezTo>
                  <a:lnTo>
                    <a:pt x="0" y="110768"/>
                  </a:lnTo>
                  <a:cubicBezTo>
                    <a:pt x="0" y="81391"/>
                    <a:pt x="11670" y="53216"/>
                    <a:pt x="32443" y="32443"/>
                  </a:cubicBezTo>
                  <a:cubicBezTo>
                    <a:pt x="53216" y="11670"/>
                    <a:pt x="81391" y="0"/>
                    <a:pt x="110768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04479" cy="624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191919"/>
                  </a:solidFill>
                  <a:latin typeface="DM Serif Display"/>
                </a:rPr>
                <a:t>Staff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31452" y="4935884"/>
            <a:ext cx="2467988" cy="1852676"/>
            <a:chOff x="0" y="0"/>
            <a:chExt cx="650005" cy="4879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0005" cy="487947"/>
            </a:xfrm>
            <a:custGeom>
              <a:avLst/>
              <a:gdLst/>
              <a:ahLst/>
              <a:cxnLst/>
              <a:rect r="r" b="b" t="t" l="l"/>
              <a:pathLst>
                <a:path h="487947" w="650005">
                  <a:moveTo>
                    <a:pt x="94108" y="0"/>
                  </a:moveTo>
                  <a:lnTo>
                    <a:pt x="555897" y="0"/>
                  </a:lnTo>
                  <a:cubicBezTo>
                    <a:pt x="607872" y="0"/>
                    <a:pt x="650005" y="42134"/>
                    <a:pt x="650005" y="94108"/>
                  </a:cubicBezTo>
                  <a:lnTo>
                    <a:pt x="650005" y="393839"/>
                  </a:lnTo>
                  <a:cubicBezTo>
                    <a:pt x="650005" y="445814"/>
                    <a:pt x="607872" y="487947"/>
                    <a:pt x="555897" y="487947"/>
                  </a:cubicBezTo>
                  <a:lnTo>
                    <a:pt x="94108" y="487947"/>
                  </a:lnTo>
                  <a:cubicBezTo>
                    <a:pt x="42134" y="487947"/>
                    <a:pt x="0" y="445814"/>
                    <a:pt x="0" y="393839"/>
                  </a:cubicBezTo>
                  <a:lnTo>
                    <a:pt x="0" y="94108"/>
                  </a:lnTo>
                  <a:cubicBezTo>
                    <a:pt x="0" y="42134"/>
                    <a:pt x="42134" y="0"/>
                    <a:pt x="94108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650005" cy="554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Accpet/Reject booking request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65447" y="7260926"/>
            <a:ext cx="1980340" cy="1500251"/>
            <a:chOff x="0" y="0"/>
            <a:chExt cx="521571" cy="3951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1571" cy="395128"/>
            </a:xfrm>
            <a:custGeom>
              <a:avLst/>
              <a:gdLst/>
              <a:ahLst/>
              <a:cxnLst/>
              <a:rect r="r" b="b" t="t" l="l"/>
              <a:pathLst>
                <a:path h="395128" w="521571">
                  <a:moveTo>
                    <a:pt x="117282" y="0"/>
                  </a:moveTo>
                  <a:lnTo>
                    <a:pt x="404289" y="0"/>
                  </a:lnTo>
                  <a:cubicBezTo>
                    <a:pt x="435394" y="0"/>
                    <a:pt x="465225" y="12356"/>
                    <a:pt x="487220" y="34351"/>
                  </a:cubicBezTo>
                  <a:cubicBezTo>
                    <a:pt x="509215" y="56346"/>
                    <a:pt x="521571" y="86177"/>
                    <a:pt x="521571" y="117282"/>
                  </a:cubicBezTo>
                  <a:lnTo>
                    <a:pt x="521571" y="277846"/>
                  </a:lnTo>
                  <a:cubicBezTo>
                    <a:pt x="521571" y="308951"/>
                    <a:pt x="509215" y="338782"/>
                    <a:pt x="487220" y="360777"/>
                  </a:cubicBezTo>
                  <a:cubicBezTo>
                    <a:pt x="465225" y="382771"/>
                    <a:pt x="435394" y="395128"/>
                    <a:pt x="404289" y="395128"/>
                  </a:cubicBezTo>
                  <a:lnTo>
                    <a:pt x="117282" y="395128"/>
                  </a:lnTo>
                  <a:cubicBezTo>
                    <a:pt x="86177" y="395128"/>
                    <a:pt x="56346" y="382771"/>
                    <a:pt x="34351" y="360777"/>
                  </a:cubicBezTo>
                  <a:cubicBezTo>
                    <a:pt x="12356" y="338782"/>
                    <a:pt x="0" y="308951"/>
                    <a:pt x="0" y="277846"/>
                  </a:cubicBezTo>
                  <a:lnTo>
                    <a:pt x="0" y="117282"/>
                  </a:lnTo>
                  <a:cubicBezTo>
                    <a:pt x="0" y="86177"/>
                    <a:pt x="12356" y="56346"/>
                    <a:pt x="34351" y="34351"/>
                  </a:cubicBezTo>
                  <a:cubicBezTo>
                    <a:pt x="56346" y="12356"/>
                    <a:pt x="86177" y="0"/>
                    <a:pt x="11728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21571" cy="461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Manage timeshare's status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2110578" cy="10287000"/>
            <a:chOff x="0" y="0"/>
            <a:chExt cx="555872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587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5872">
                  <a:moveTo>
                    <a:pt x="0" y="0"/>
                  </a:moveTo>
                  <a:lnTo>
                    <a:pt x="555872" y="0"/>
                  </a:lnTo>
                  <a:lnTo>
                    <a:pt x="55587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29E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555872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7909" y="244942"/>
            <a:ext cx="10123064" cy="1567516"/>
            <a:chOff x="0" y="0"/>
            <a:chExt cx="2666157" cy="4128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66157" cy="412844"/>
            </a:xfrm>
            <a:custGeom>
              <a:avLst/>
              <a:gdLst/>
              <a:ahLst/>
              <a:cxnLst/>
              <a:rect r="r" b="b" t="t" l="l"/>
              <a:pathLst>
                <a:path h="412844" w="2666157">
                  <a:moveTo>
                    <a:pt x="38239" y="0"/>
                  </a:moveTo>
                  <a:lnTo>
                    <a:pt x="2627918" y="0"/>
                  </a:lnTo>
                  <a:cubicBezTo>
                    <a:pt x="2638060" y="0"/>
                    <a:pt x="2647786" y="4029"/>
                    <a:pt x="2654957" y="11200"/>
                  </a:cubicBezTo>
                  <a:cubicBezTo>
                    <a:pt x="2662128" y="18371"/>
                    <a:pt x="2666157" y="28097"/>
                    <a:pt x="2666157" y="38239"/>
                  </a:cubicBezTo>
                  <a:lnTo>
                    <a:pt x="2666157" y="374605"/>
                  </a:lnTo>
                  <a:cubicBezTo>
                    <a:pt x="2666157" y="384746"/>
                    <a:pt x="2662128" y="394472"/>
                    <a:pt x="2654957" y="401644"/>
                  </a:cubicBezTo>
                  <a:cubicBezTo>
                    <a:pt x="2647786" y="408815"/>
                    <a:pt x="2638060" y="412844"/>
                    <a:pt x="2627918" y="412844"/>
                  </a:cubicBezTo>
                  <a:lnTo>
                    <a:pt x="38239" y="412844"/>
                  </a:lnTo>
                  <a:cubicBezTo>
                    <a:pt x="28097" y="412844"/>
                    <a:pt x="18371" y="408815"/>
                    <a:pt x="11200" y="401644"/>
                  </a:cubicBezTo>
                  <a:cubicBezTo>
                    <a:pt x="4029" y="394472"/>
                    <a:pt x="0" y="384746"/>
                    <a:pt x="0" y="374605"/>
                  </a:cubicBezTo>
                  <a:lnTo>
                    <a:pt x="0" y="38239"/>
                  </a:lnTo>
                  <a:cubicBezTo>
                    <a:pt x="0" y="28097"/>
                    <a:pt x="4029" y="18371"/>
                    <a:pt x="11200" y="11200"/>
                  </a:cubicBezTo>
                  <a:cubicBezTo>
                    <a:pt x="18371" y="4029"/>
                    <a:pt x="28097" y="0"/>
                    <a:pt x="38239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666157" cy="4795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191919"/>
                  </a:solidFill>
                  <a:latin typeface="Telegraf Bold"/>
                </a:rPr>
                <a:t>Use case - Staff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21111" y="2622236"/>
            <a:ext cx="2495550" cy="1147826"/>
            <a:chOff x="0" y="0"/>
            <a:chExt cx="657264" cy="3023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7264" cy="302308"/>
            </a:xfrm>
            <a:custGeom>
              <a:avLst/>
              <a:gdLst/>
              <a:ahLst/>
              <a:cxnLst/>
              <a:rect r="r" b="b" t="t" l="l"/>
              <a:pathLst>
                <a:path h="30230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209239"/>
                  </a:lnTo>
                  <a:cubicBezTo>
                    <a:pt x="657264" y="233923"/>
                    <a:pt x="647459" y="257595"/>
                    <a:pt x="630005" y="275049"/>
                  </a:cubicBezTo>
                  <a:cubicBezTo>
                    <a:pt x="612551" y="292503"/>
                    <a:pt x="588879" y="302308"/>
                    <a:pt x="564196" y="302308"/>
                  </a:cubicBezTo>
                  <a:lnTo>
                    <a:pt x="93069" y="302308"/>
                  </a:lnTo>
                  <a:cubicBezTo>
                    <a:pt x="68385" y="302308"/>
                    <a:pt x="44713" y="292503"/>
                    <a:pt x="27259" y="275049"/>
                  </a:cubicBezTo>
                  <a:cubicBezTo>
                    <a:pt x="9805" y="257595"/>
                    <a:pt x="0" y="233923"/>
                    <a:pt x="0" y="20923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657264" cy="3689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Search Timeshare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2957757" y="5600365"/>
            <a:ext cx="2414549" cy="340843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13319557" y="7854001"/>
            <a:ext cx="2495550" cy="1500251"/>
            <a:chOff x="0" y="0"/>
            <a:chExt cx="657264" cy="39512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264" cy="395128"/>
            </a:xfrm>
            <a:custGeom>
              <a:avLst/>
              <a:gdLst/>
              <a:ahLst/>
              <a:cxnLst/>
              <a:rect r="r" b="b" t="t" l="l"/>
              <a:pathLst>
                <a:path h="39512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302059"/>
                  </a:lnTo>
                  <a:cubicBezTo>
                    <a:pt x="657264" y="326742"/>
                    <a:pt x="647459" y="350415"/>
                    <a:pt x="630005" y="367869"/>
                  </a:cubicBezTo>
                  <a:cubicBezTo>
                    <a:pt x="612551" y="385322"/>
                    <a:pt x="588879" y="395128"/>
                    <a:pt x="564196" y="395128"/>
                  </a:cubicBezTo>
                  <a:lnTo>
                    <a:pt x="93069" y="395128"/>
                  </a:lnTo>
                  <a:cubicBezTo>
                    <a:pt x="68385" y="395128"/>
                    <a:pt x="44713" y="385322"/>
                    <a:pt x="27259" y="367869"/>
                  </a:cubicBezTo>
                  <a:cubicBezTo>
                    <a:pt x="9805" y="350415"/>
                    <a:pt x="0" y="326742"/>
                    <a:pt x="0" y="30205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657264" cy="461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View customer payment's bill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372306" y="5026452"/>
            <a:ext cx="2495550" cy="1147826"/>
            <a:chOff x="0" y="0"/>
            <a:chExt cx="657264" cy="3023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7264" cy="302308"/>
            </a:xfrm>
            <a:custGeom>
              <a:avLst/>
              <a:gdLst/>
              <a:ahLst/>
              <a:cxnLst/>
              <a:rect r="r" b="b" t="t" l="l"/>
              <a:pathLst>
                <a:path h="30230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209239"/>
                  </a:lnTo>
                  <a:cubicBezTo>
                    <a:pt x="657264" y="233923"/>
                    <a:pt x="647459" y="257595"/>
                    <a:pt x="630005" y="275049"/>
                  </a:cubicBezTo>
                  <a:cubicBezTo>
                    <a:pt x="612551" y="292503"/>
                    <a:pt x="588879" y="302308"/>
                    <a:pt x="564196" y="302308"/>
                  </a:cubicBezTo>
                  <a:lnTo>
                    <a:pt x="93069" y="302308"/>
                  </a:lnTo>
                  <a:cubicBezTo>
                    <a:pt x="68385" y="302308"/>
                    <a:pt x="44713" y="292503"/>
                    <a:pt x="27259" y="275049"/>
                  </a:cubicBezTo>
                  <a:cubicBezTo>
                    <a:pt x="9805" y="257595"/>
                    <a:pt x="0" y="233923"/>
                    <a:pt x="0" y="20923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657264" cy="3689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Create News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71782" y="2072928"/>
            <a:ext cx="2495550" cy="1500251"/>
            <a:chOff x="0" y="0"/>
            <a:chExt cx="657264" cy="39512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7264" cy="395128"/>
            </a:xfrm>
            <a:custGeom>
              <a:avLst/>
              <a:gdLst/>
              <a:ahLst/>
              <a:cxnLst/>
              <a:rect r="r" b="b" t="t" l="l"/>
              <a:pathLst>
                <a:path h="39512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302059"/>
                  </a:lnTo>
                  <a:cubicBezTo>
                    <a:pt x="657264" y="326742"/>
                    <a:pt x="647459" y="350415"/>
                    <a:pt x="630005" y="367869"/>
                  </a:cubicBezTo>
                  <a:cubicBezTo>
                    <a:pt x="612551" y="385322"/>
                    <a:pt x="588879" y="395128"/>
                    <a:pt x="564196" y="395128"/>
                  </a:cubicBezTo>
                  <a:lnTo>
                    <a:pt x="93069" y="395128"/>
                  </a:lnTo>
                  <a:cubicBezTo>
                    <a:pt x="68385" y="395128"/>
                    <a:pt x="44713" y="385322"/>
                    <a:pt x="27259" y="367869"/>
                  </a:cubicBezTo>
                  <a:cubicBezTo>
                    <a:pt x="9805" y="350415"/>
                    <a:pt x="0" y="326742"/>
                    <a:pt x="0" y="30205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657264" cy="461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Edit news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2071782" y="6946532"/>
            <a:ext cx="2495550" cy="907469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V="true">
            <a:off x="12294787" y="3573178"/>
            <a:ext cx="1024770" cy="1362706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>
            <a:off x="6545787" y="6596164"/>
            <a:ext cx="2404115" cy="1414887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6868886" y="3770062"/>
            <a:ext cx="2613903" cy="1165822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 flipV="true">
            <a:off x="5799441" y="5862222"/>
            <a:ext cx="2964748" cy="78986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64188" y="4935884"/>
            <a:ext cx="4193569" cy="2010648"/>
            <a:chOff x="0" y="0"/>
            <a:chExt cx="1104479" cy="52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479" cy="529553"/>
            </a:xfrm>
            <a:custGeom>
              <a:avLst/>
              <a:gdLst/>
              <a:ahLst/>
              <a:cxnLst/>
              <a:rect r="r" b="b" t="t" l="l"/>
              <a:pathLst>
                <a:path h="529553" w="1104479">
                  <a:moveTo>
                    <a:pt x="110768" y="0"/>
                  </a:moveTo>
                  <a:lnTo>
                    <a:pt x="993711" y="0"/>
                  </a:lnTo>
                  <a:cubicBezTo>
                    <a:pt x="1023088" y="0"/>
                    <a:pt x="1051263" y="11670"/>
                    <a:pt x="1072036" y="32443"/>
                  </a:cubicBezTo>
                  <a:cubicBezTo>
                    <a:pt x="1092809" y="53216"/>
                    <a:pt x="1104479" y="81391"/>
                    <a:pt x="1104479" y="110768"/>
                  </a:cubicBezTo>
                  <a:lnTo>
                    <a:pt x="1104479" y="418785"/>
                  </a:lnTo>
                  <a:cubicBezTo>
                    <a:pt x="1104479" y="448162"/>
                    <a:pt x="1092809" y="476337"/>
                    <a:pt x="1072036" y="497110"/>
                  </a:cubicBezTo>
                  <a:cubicBezTo>
                    <a:pt x="1051263" y="517883"/>
                    <a:pt x="1023088" y="529553"/>
                    <a:pt x="993711" y="529553"/>
                  </a:cubicBezTo>
                  <a:lnTo>
                    <a:pt x="110768" y="529553"/>
                  </a:lnTo>
                  <a:cubicBezTo>
                    <a:pt x="49593" y="529553"/>
                    <a:pt x="0" y="479961"/>
                    <a:pt x="0" y="418785"/>
                  </a:cubicBezTo>
                  <a:lnTo>
                    <a:pt x="0" y="110768"/>
                  </a:lnTo>
                  <a:cubicBezTo>
                    <a:pt x="0" y="81391"/>
                    <a:pt x="11670" y="53216"/>
                    <a:pt x="32443" y="32443"/>
                  </a:cubicBezTo>
                  <a:cubicBezTo>
                    <a:pt x="53216" y="11670"/>
                    <a:pt x="81391" y="0"/>
                    <a:pt x="110768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04479" cy="624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191919"/>
                  </a:solidFill>
                  <a:latin typeface="DM Serif Display"/>
                </a:rPr>
                <a:t>Admin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31452" y="4935884"/>
            <a:ext cx="2467988" cy="1852676"/>
            <a:chOff x="0" y="0"/>
            <a:chExt cx="650005" cy="4879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0005" cy="487947"/>
            </a:xfrm>
            <a:custGeom>
              <a:avLst/>
              <a:gdLst/>
              <a:ahLst/>
              <a:cxnLst/>
              <a:rect r="r" b="b" t="t" l="l"/>
              <a:pathLst>
                <a:path h="487947" w="650005">
                  <a:moveTo>
                    <a:pt x="94108" y="0"/>
                  </a:moveTo>
                  <a:lnTo>
                    <a:pt x="555897" y="0"/>
                  </a:lnTo>
                  <a:cubicBezTo>
                    <a:pt x="607872" y="0"/>
                    <a:pt x="650005" y="42134"/>
                    <a:pt x="650005" y="94108"/>
                  </a:cubicBezTo>
                  <a:lnTo>
                    <a:pt x="650005" y="393839"/>
                  </a:lnTo>
                  <a:cubicBezTo>
                    <a:pt x="650005" y="445814"/>
                    <a:pt x="607872" y="487947"/>
                    <a:pt x="555897" y="487947"/>
                  </a:cubicBezTo>
                  <a:lnTo>
                    <a:pt x="94108" y="487947"/>
                  </a:lnTo>
                  <a:cubicBezTo>
                    <a:pt x="42134" y="487947"/>
                    <a:pt x="0" y="445814"/>
                    <a:pt x="0" y="393839"/>
                  </a:cubicBezTo>
                  <a:lnTo>
                    <a:pt x="0" y="94108"/>
                  </a:lnTo>
                  <a:cubicBezTo>
                    <a:pt x="0" y="42134"/>
                    <a:pt x="42134" y="0"/>
                    <a:pt x="94108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650005" cy="554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Block Account User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65447" y="7260926"/>
            <a:ext cx="1980340" cy="1500251"/>
            <a:chOff x="0" y="0"/>
            <a:chExt cx="521571" cy="3951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1571" cy="395128"/>
            </a:xfrm>
            <a:custGeom>
              <a:avLst/>
              <a:gdLst/>
              <a:ahLst/>
              <a:cxnLst/>
              <a:rect r="r" b="b" t="t" l="l"/>
              <a:pathLst>
                <a:path h="395128" w="521571">
                  <a:moveTo>
                    <a:pt x="117282" y="0"/>
                  </a:moveTo>
                  <a:lnTo>
                    <a:pt x="404289" y="0"/>
                  </a:lnTo>
                  <a:cubicBezTo>
                    <a:pt x="435394" y="0"/>
                    <a:pt x="465225" y="12356"/>
                    <a:pt x="487220" y="34351"/>
                  </a:cubicBezTo>
                  <a:cubicBezTo>
                    <a:pt x="509215" y="56346"/>
                    <a:pt x="521571" y="86177"/>
                    <a:pt x="521571" y="117282"/>
                  </a:cubicBezTo>
                  <a:lnTo>
                    <a:pt x="521571" y="277846"/>
                  </a:lnTo>
                  <a:cubicBezTo>
                    <a:pt x="521571" y="308951"/>
                    <a:pt x="509215" y="338782"/>
                    <a:pt x="487220" y="360777"/>
                  </a:cubicBezTo>
                  <a:cubicBezTo>
                    <a:pt x="465225" y="382771"/>
                    <a:pt x="435394" y="395128"/>
                    <a:pt x="404289" y="395128"/>
                  </a:cubicBezTo>
                  <a:lnTo>
                    <a:pt x="117282" y="395128"/>
                  </a:lnTo>
                  <a:cubicBezTo>
                    <a:pt x="86177" y="395128"/>
                    <a:pt x="56346" y="382771"/>
                    <a:pt x="34351" y="360777"/>
                  </a:cubicBezTo>
                  <a:cubicBezTo>
                    <a:pt x="12356" y="338782"/>
                    <a:pt x="0" y="308951"/>
                    <a:pt x="0" y="277846"/>
                  </a:cubicBezTo>
                  <a:lnTo>
                    <a:pt x="0" y="117282"/>
                  </a:lnTo>
                  <a:cubicBezTo>
                    <a:pt x="0" y="86177"/>
                    <a:pt x="12356" y="56346"/>
                    <a:pt x="34351" y="34351"/>
                  </a:cubicBezTo>
                  <a:cubicBezTo>
                    <a:pt x="56346" y="12356"/>
                    <a:pt x="86177" y="0"/>
                    <a:pt x="11728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521571" cy="461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View User List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2110578" cy="10287000"/>
            <a:chOff x="0" y="0"/>
            <a:chExt cx="555872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587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5872">
                  <a:moveTo>
                    <a:pt x="0" y="0"/>
                  </a:moveTo>
                  <a:lnTo>
                    <a:pt x="555872" y="0"/>
                  </a:lnTo>
                  <a:lnTo>
                    <a:pt x="55587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29E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555872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7909" y="244942"/>
            <a:ext cx="10123064" cy="1567516"/>
            <a:chOff x="0" y="0"/>
            <a:chExt cx="2666157" cy="4128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66157" cy="412844"/>
            </a:xfrm>
            <a:custGeom>
              <a:avLst/>
              <a:gdLst/>
              <a:ahLst/>
              <a:cxnLst/>
              <a:rect r="r" b="b" t="t" l="l"/>
              <a:pathLst>
                <a:path h="412844" w="2666157">
                  <a:moveTo>
                    <a:pt x="38239" y="0"/>
                  </a:moveTo>
                  <a:lnTo>
                    <a:pt x="2627918" y="0"/>
                  </a:lnTo>
                  <a:cubicBezTo>
                    <a:pt x="2638060" y="0"/>
                    <a:pt x="2647786" y="4029"/>
                    <a:pt x="2654957" y="11200"/>
                  </a:cubicBezTo>
                  <a:cubicBezTo>
                    <a:pt x="2662128" y="18371"/>
                    <a:pt x="2666157" y="28097"/>
                    <a:pt x="2666157" y="38239"/>
                  </a:cubicBezTo>
                  <a:lnTo>
                    <a:pt x="2666157" y="374605"/>
                  </a:lnTo>
                  <a:cubicBezTo>
                    <a:pt x="2666157" y="384746"/>
                    <a:pt x="2662128" y="394472"/>
                    <a:pt x="2654957" y="401644"/>
                  </a:cubicBezTo>
                  <a:cubicBezTo>
                    <a:pt x="2647786" y="408815"/>
                    <a:pt x="2638060" y="412844"/>
                    <a:pt x="2627918" y="412844"/>
                  </a:cubicBezTo>
                  <a:lnTo>
                    <a:pt x="38239" y="412844"/>
                  </a:lnTo>
                  <a:cubicBezTo>
                    <a:pt x="28097" y="412844"/>
                    <a:pt x="18371" y="408815"/>
                    <a:pt x="11200" y="401644"/>
                  </a:cubicBezTo>
                  <a:cubicBezTo>
                    <a:pt x="4029" y="394472"/>
                    <a:pt x="0" y="384746"/>
                    <a:pt x="0" y="374605"/>
                  </a:cubicBezTo>
                  <a:lnTo>
                    <a:pt x="0" y="38239"/>
                  </a:lnTo>
                  <a:cubicBezTo>
                    <a:pt x="0" y="28097"/>
                    <a:pt x="4029" y="18371"/>
                    <a:pt x="11200" y="11200"/>
                  </a:cubicBezTo>
                  <a:cubicBezTo>
                    <a:pt x="18371" y="4029"/>
                    <a:pt x="28097" y="0"/>
                    <a:pt x="38239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666157" cy="4795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191919"/>
                  </a:solidFill>
                  <a:latin typeface="Telegraf Bold"/>
                </a:rPr>
                <a:t>Use case - Admin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21111" y="2622236"/>
            <a:ext cx="2495550" cy="1147826"/>
            <a:chOff x="0" y="0"/>
            <a:chExt cx="657264" cy="3023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7264" cy="302308"/>
            </a:xfrm>
            <a:custGeom>
              <a:avLst/>
              <a:gdLst/>
              <a:ahLst/>
              <a:cxnLst/>
              <a:rect r="r" b="b" t="t" l="l"/>
              <a:pathLst>
                <a:path h="30230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209239"/>
                  </a:lnTo>
                  <a:cubicBezTo>
                    <a:pt x="657264" y="233923"/>
                    <a:pt x="647459" y="257595"/>
                    <a:pt x="630005" y="275049"/>
                  </a:cubicBezTo>
                  <a:cubicBezTo>
                    <a:pt x="612551" y="292503"/>
                    <a:pt x="588879" y="302308"/>
                    <a:pt x="564196" y="302308"/>
                  </a:cubicBezTo>
                  <a:lnTo>
                    <a:pt x="93069" y="302308"/>
                  </a:lnTo>
                  <a:cubicBezTo>
                    <a:pt x="68385" y="302308"/>
                    <a:pt x="44713" y="292503"/>
                    <a:pt x="27259" y="275049"/>
                  </a:cubicBezTo>
                  <a:cubicBezTo>
                    <a:pt x="9805" y="257595"/>
                    <a:pt x="0" y="233923"/>
                    <a:pt x="0" y="20923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657264" cy="3689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Search Timeshare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2957757" y="5600365"/>
            <a:ext cx="2414549" cy="340843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13319557" y="7854001"/>
            <a:ext cx="2495550" cy="1500251"/>
            <a:chOff x="0" y="0"/>
            <a:chExt cx="657264" cy="39512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264" cy="395128"/>
            </a:xfrm>
            <a:custGeom>
              <a:avLst/>
              <a:gdLst/>
              <a:ahLst/>
              <a:cxnLst/>
              <a:rect r="r" b="b" t="t" l="l"/>
              <a:pathLst>
                <a:path h="39512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302059"/>
                  </a:lnTo>
                  <a:cubicBezTo>
                    <a:pt x="657264" y="326742"/>
                    <a:pt x="647459" y="350415"/>
                    <a:pt x="630005" y="367869"/>
                  </a:cubicBezTo>
                  <a:cubicBezTo>
                    <a:pt x="612551" y="385322"/>
                    <a:pt x="588879" y="395128"/>
                    <a:pt x="564196" y="395128"/>
                  </a:cubicBezTo>
                  <a:lnTo>
                    <a:pt x="93069" y="395128"/>
                  </a:lnTo>
                  <a:cubicBezTo>
                    <a:pt x="68385" y="395128"/>
                    <a:pt x="44713" y="385322"/>
                    <a:pt x="27259" y="367869"/>
                  </a:cubicBezTo>
                  <a:cubicBezTo>
                    <a:pt x="9805" y="350415"/>
                    <a:pt x="0" y="326742"/>
                    <a:pt x="0" y="30205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657264" cy="461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Manage Report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372306" y="5026452"/>
            <a:ext cx="2495550" cy="1147826"/>
            <a:chOff x="0" y="0"/>
            <a:chExt cx="657264" cy="3023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7264" cy="302308"/>
            </a:xfrm>
            <a:custGeom>
              <a:avLst/>
              <a:gdLst/>
              <a:ahLst/>
              <a:cxnLst/>
              <a:rect r="r" b="b" t="t" l="l"/>
              <a:pathLst>
                <a:path h="30230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209239"/>
                  </a:lnTo>
                  <a:cubicBezTo>
                    <a:pt x="657264" y="233923"/>
                    <a:pt x="647459" y="257595"/>
                    <a:pt x="630005" y="275049"/>
                  </a:cubicBezTo>
                  <a:cubicBezTo>
                    <a:pt x="612551" y="292503"/>
                    <a:pt x="588879" y="302308"/>
                    <a:pt x="564196" y="302308"/>
                  </a:cubicBezTo>
                  <a:lnTo>
                    <a:pt x="93069" y="302308"/>
                  </a:lnTo>
                  <a:cubicBezTo>
                    <a:pt x="68385" y="302308"/>
                    <a:pt x="44713" y="292503"/>
                    <a:pt x="27259" y="275049"/>
                  </a:cubicBezTo>
                  <a:cubicBezTo>
                    <a:pt x="9805" y="257595"/>
                    <a:pt x="0" y="233923"/>
                    <a:pt x="0" y="20923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657264" cy="3689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Manage Staff List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71782" y="2072928"/>
            <a:ext cx="2495550" cy="1500251"/>
            <a:chOff x="0" y="0"/>
            <a:chExt cx="657264" cy="39512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7264" cy="395128"/>
            </a:xfrm>
            <a:custGeom>
              <a:avLst/>
              <a:gdLst/>
              <a:ahLst/>
              <a:cxnLst/>
              <a:rect r="r" b="b" t="t" l="l"/>
              <a:pathLst>
                <a:path h="395128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302059"/>
                  </a:lnTo>
                  <a:cubicBezTo>
                    <a:pt x="657264" y="326742"/>
                    <a:pt x="647459" y="350415"/>
                    <a:pt x="630005" y="367869"/>
                  </a:cubicBezTo>
                  <a:cubicBezTo>
                    <a:pt x="612551" y="385322"/>
                    <a:pt x="588879" y="395128"/>
                    <a:pt x="564196" y="395128"/>
                  </a:cubicBezTo>
                  <a:lnTo>
                    <a:pt x="93069" y="395128"/>
                  </a:lnTo>
                  <a:cubicBezTo>
                    <a:pt x="68385" y="395128"/>
                    <a:pt x="44713" y="385322"/>
                    <a:pt x="27259" y="367869"/>
                  </a:cubicBezTo>
                  <a:cubicBezTo>
                    <a:pt x="9805" y="350415"/>
                    <a:pt x="0" y="326742"/>
                    <a:pt x="0" y="302059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657264" cy="461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191919"/>
                  </a:solidFill>
                  <a:latin typeface="Telegraf"/>
                </a:rPr>
                <a:t>View Total Revenue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2071782" y="6946532"/>
            <a:ext cx="2495550" cy="907469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V="true">
            <a:off x="12294787" y="3573178"/>
            <a:ext cx="1024770" cy="1362706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>
            <a:off x="6545787" y="6596164"/>
            <a:ext cx="2404115" cy="1414887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6868886" y="3770062"/>
            <a:ext cx="2613903" cy="1165822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 flipV="true">
            <a:off x="5799441" y="5862222"/>
            <a:ext cx="2964748" cy="78986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DAF_RfQmii4</dc:identifier>
  <dcterms:modified xsi:type="dcterms:W3CDTF">2011-08-01T06:04:30Z</dcterms:modified>
  <cp:revision>1</cp:revision>
  <dc:title>www.FTIMESHARE.COM</dc:title>
</cp:coreProperties>
</file>